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 id="2147483683" r:id="rId5"/>
    <p:sldMasterId id="2147483685" r:id="rId6"/>
    <p:sldMasterId id="2147483706" r:id="rId7"/>
    <p:sldMasterId id="2147483718" r:id="rId8"/>
  </p:sldMasterIdLst>
  <p:notesMasterIdLst>
    <p:notesMasterId r:id="rId26"/>
  </p:notesMasterIdLst>
  <p:sldIdLst>
    <p:sldId id="280" r:id="rId9"/>
    <p:sldId id="321" r:id="rId10"/>
    <p:sldId id="334" r:id="rId11"/>
    <p:sldId id="339" r:id="rId12"/>
    <p:sldId id="340" r:id="rId13"/>
    <p:sldId id="342" r:id="rId14"/>
    <p:sldId id="343" r:id="rId15"/>
    <p:sldId id="351" r:id="rId16"/>
    <p:sldId id="341" r:id="rId17"/>
    <p:sldId id="355" r:id="rId18"/>
    <p:sldId id="297" r:id="rId19"/>
    <p:sldId id="332" r:id="rId20"/>
    <p:sldId id="352" r:id="rId21"/>
    <p:sldId id="353" r:id="rId22"/>
    <p:sldId id="354" r:id="rId23"/>
    <p:sldId id="333" r:id="rId24"/>
    <p:sldId id="31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CA309BC-425A-DD42-98C2-75A72F7C624A}">
          <p14:sldIdLst>
            <p14:sldId id="280"/>
            <p14:sldId id="321"/>
            <p14:sldId id="334"/>
            <p14:sldId id="339"/>
            <p14:sldId id="340"/>
            <p14:sldId id="342"/>
            <p14:sldId id="343"/>
            <p14:sldId id="351"/>
            <p14:sldId id="341"/>
            <p14:sldId id="355"/>
            <p14:sldId id="297"/>
            <p14:sldId id="332"/>
            <p14:sldId id="352"/>
            <p14:sldId id="353"/>
            <p14:sldId id="354"/>
            <p14:sldId id="333"/>
            <p14:sldId id="31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40" autoAdjust="0"/>
    <p:restoredTop sz="85536"/>
  </p:normalViewPr>
  <p:slideViewPr>
    <p:cSldViewPr snapToGrid="0" snapToObjects="1">
      <p:cViewPr varScale="1">
        <p:scale>
          <a:sx n="36" d="100"/>
          <a:sy n="36" d="100"/>
        </p:scale>
        <p:origin x="918" y="4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3" d="100"/>
          <a:sy n="83" d="100"/>
        </p:scale>
        <p:origin x="307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DA1E67-D0E8-A14E-9C3E-3D0019E2F0C7}" type="doc">
      <dgm:prSet loTypeId="urn:microsoft.com/office/officeart/2005/8/layout/radial1" loCatId="" qsTypeId="urn:microsoft.com/office/officeart/2005/8/quickstyle/simple1" qsCatId="simple" csTypeId="urn:microsoft.com/office/officeart/2005/8/colors/accent0_2" csCatId="mainScheme" phldr="1"/>
      <dgm:spPr/>
      <dgm:t>
        <a:bodyPr/>
        <a:lstStyle/>
        <a:p>
          <a:endParaRPr lang="en-GB"/>
        </a:p>
      </dgm:t>
    </dgm:pt>
    <dgm:pt modelId="{FD5D2CF1-66D4-DC42-9D29-6F877769ECBB}">
      <dgm:prSet phldrT="[Text]"/>
      <dgm:spPr>
        <a:ln w="82550"/>
      </dgm:spPr>
      <dgm:t>
        <a:bodyPr/>
        <a:lstStyle/>
        <a:p>
          <a:r>
            <a:rPr lang="en-GB" dirty="0"/>
            <a:t>Concept and Market</a:t>
          </a:r>
        </a:p>
      </dgm:t>
    </dgm:pt>
    <dgm:pt modelId="{1DE9E9E3-C9A9-DB4E-8C1E-964A6236D5B7}" type="parTrans" cxnId="{C4EADD46-D5BD-2044-A312-56EA841A024F}">
      <dgm:prSet/>
      <dgm:spPr/>
      <dgm:t>
        <a:bodyPr/>
        <a:lstStyle/>
        <a:p>
          <a:endParaRPr lang="en-GB"/>
        </a:p>
      </dgm:t>
    </dgm:pt>
    <dgm:pt modelId="{F1B2C75E-138E-CA4D-9DE0-87CD03C5D353}" type="sibTrans" cxnId="{C4EADD46-D5BD-2044-A312-56EA841A024F}">
      <dgm:prSet/>
      <dgm:spPr/>
      <dgm:t>
        <a:bodyPr/>
        <a:lstStyle/>
        <a:p>
          <a:endParaRPr lang="en-GB"/>
        </a:p>
      </dgm:t>
    </dgm:pt>
    <dgm:pt modelId="{BA5367E8-6957-2C4F-9991-2E6384E37E50}">
      <dgm:prSet phldrT="[Text]"/>
      <dgm:spPr>
        <a:ln w="60325">
          <a:solidFill>
            <a:srgbClr val="C00000"/>
          </a:solidFill>
        </a:ln>
      </dgm:spPr>
      <dgm:t>
        <a:bodyPr/>
        <a:lstStyle/>
        <a:p>
          <a:r>
            <a:rPr lang="en-GB" dirty="0"/>
            <a:t>Quality</a:t>
          </a:r>
        </a:p>
      </dgm:t>
    </dgm:pt>
    <dgm:pt modelId="{4877250E-BC10-5F4F-8A35-D6C10E6291E5}" type="parTrans" cxnId="{9951A820-D294-0F46-9F14-2D71C54D085E}">
      <dgm:prSet/>
      <dgm:spPr/>
      <dgm:t>
        <a:bodyPr/>
        <a:lstStyle/>
        <a:p>
          <a:endParaRPr lang="en-GB"/>
        </a:p>
      </dgm:t>
    </dgm:pt>
    <dgm:pt modelId="{D2057914-19CE-4D43-8158-11DEB918E616}" type="sibTrans" cxnId="{9951A820-D294-0F46-9F14-2D71C54D085E}">
      <dgm:prSet/>
      <dgm:spPr/>
      <dgm:t>
        <a:bodyPr/>
        <a:lstStyle/>
        <a:p>
          <a:endParaRPr lang="en-GB"/>
        </a:p>
      </dgm:t>
    </dgm:pt>
    <dgm:pt modelId="{EC2A0D1C-4E7D-6549-8945-B1175489B2BD}">
      <dgm:prSet phldrT="[Text]"/>
      <dgm:spPr>
        <a:ln w="53975">
          <a:solidFill>
            <a:srgbClr val="C00000"/>
          </a:solidFill>
        </a:ln>
      </dgm:spPr>
      <dgm:t>
        <a:bodyPr/>
        <a:lstStyle/>
        <a:p>
          <a:r>
            <a:rPr lang="en-GB" dirty="0"/>
            <a:t>Menu</a:t>
          </a:r>
        </a:p>
      </dgm:t>
    </dgm:pt>
    <dgm:pt modelId="{5A757CF2-DB45-FA41-B113-D1FB7CC94E7C}" type="parTrans" cxnId="{156AD680-F07C-B14F-B8BF-9C2828C9BBDB}">
      <dgm:prSet/>
      <dgm:spPr/>
      <dgm:t>
        <a:bodyPr/>
        <a:lstStyle/>
        <a:p>
          <a:endParaRPr lang="en-GB"/>
        </a:p>
      </dgm:t>
    </dgm:pt>
    <dgm:pt modelId="{8C9524BA-6B67-3B4E-9894-9039AA9C21E9}" type="sibTrans" cxnId="{156AD680-F07C-B14F-B8BF-9C2828C9BBDB}">
      <dgm:prSet/>
      <dgm:spPr/>
      <dgm:t>
        <a:bodyPr/>
        <a:lstStyle/>
        <a:p>
          <a:endParaRPr lang="en-GB"/>
        </a:p>
      </dgm:t>
    </dgm:pt>
    <dgm:pt modelId="{19126976-47BE-774D-863D-973ACA38B56D}">
      <dgm:prSet phldrT="[Text]"/>
      <dgm:spPr>
        <a:ln w="44450">
          <a:solidFill>
            <a:srgbClr val="C00000"/>
          </a:solidFill>
        </a:ln>
      </dgm:spPr>
      <dgm:t>
        <a:bodyPr/>
        <a:lstStyle/>
        <a:p>
          <a:r>
            <a:rPr lang="en-GB" dirty="0"/>
            <a:t>Price</a:t>
          </a:r>
        </a:p>
      </dgm:t>
    </dgm:pt>
    <dgm:pt modelId="{3CFB190B-58F1-0448-9549-3325C1D58A21}" type="parTrans" cxnId="{2B42AECE-EC88-FE43-A471-96ED185AC2C9}">
      <dgm:prSet/>
      <dgm:spPr/>
      <dgm:t>
        <a:bodyPr/>
        <a:lstStyle/>
        <a:p>
          <a:endParaRPr lang="en-GB"/>
        </a:p>
      </dgm:t>
    </dgm:pt>
    <dgm:pt modelId="{F3CCCAA9-1D92-B94B-B5F2-461327DCB762}" type="sibTrans" cxnId="{2B42AECE-EC88-FE43-A471-96ED185AC2C9}">
      <dgm:prSet/>
      <dgm:spPr/>
      <dgm:t>
        <a:bodyPr/>
        <a:lstStyle/>
        <a:p>
          <a:endParaRPr lang="en-GB"/>
        </a:p>
      </dgm:t>
    </dgm:pt>
    <dgm:pt modelId="{361921AB-34C8-4F4D-8DC9-098C32E1036C}">
      <dgm:prSet phldrT="[Text]" custT="1"/>
      <dgm:spPr>
        <a:ln w="44450">
          <a:solidFill>
            <a:srgbClr val="C00000"/>
          </a:solidFill>
        </a:ln>
      </dgm:spPr>
      <dgm:t>
        <a:bodyPr/>
        <a:lstStyle/>
        <a:p>
          <a:r>
            <a:rPr lang="en-GB" sz="1400" dirty="0"/>
            <a:t>Atmosphere</a:t>
          </a:r>
        </a:p>
      </dgm:t>
    </dgm:pt>
    <dgm:pt modelId="{C781D3EF-C205-0048-ABF4-A2CB23AE2F02}" type="parTrans" cxnId="{180BE916-17A7-194B-A98D-9DDACDF01094}">
      <dgm:prSet/>
      <dgm:spPr/>
      <dgm:t>
        <a:bodyPr/>
        <a:lstStyle/>
        <a:p>
          <a:endParaRPr lang="en-GB"/>
        </a:p>
      </dgm:t>
    </dgm:pt>
    <dgm:pt modelId="{D4A95995-908D-2844-BC08-AAA1B344F8CE}" type="sibTrans" cxnId="{180BE916-17A7-194B-A98D-9DDACDF01094}">
      <dgm:prSet/>
      <dgm:spPr/>
      <dgm:t>
        <a:bodyPr/>
        <a:lstStyle/>
        <a:p>
          <a:endParaRPr lang="en-GB"/>
        </a:p>
      </dgm:t>
    </dgm:pt>
    <dgm:pt modelId="{14A2C8B0-21A6-2743-A174-33FE33F59F07}">
      <dgm:prSet custT="1"/>
      <dgm:spPr>
        <a:ln w="66675">
          <a:solidFill>
            <a:srgbClr val="C00000"/>
          </a:solidFill>
        </a:ln>
      </dgm:spPr>
      <dgm:t>
        <a:bodyPr/>
        <a:lstStyle/>
        <a:p>
          <a:r>
            <a:rPr lang="en-GB" sz="1400" dirty="0"/>
            <a:t>Location</a:t>
          </a:r>
        </a:p>
      </dgm:t>
    </dgm:pt>
    <dgm:pt modelId="{A38A538E-9400-8B42-905E-DFEBA34DBE21}" type="parTrans" cxnId="{0EBC2A16-40B8-BD41-94D1-55A537CD636F}">
      <dgm:prSet/>
      <dgm:spPr/>
      <dgm:t>
        <a:bodyPr/>
        <a:lstStyle/>
        <a:p>
          <a:endParaRPr lang="en-GB"/>
        </a:p>
      </dgm:t>
    </dgm:pt>
    <dgm:pt modelId="{C64EC1FB-FEC2-1F48-87B5-CC7CF7EDD302}" type="sibTrans" cxnId="{0EBC2A16-40B8-BD41-94D1-55A537CD636F}">
      <dgm:prSet/>
      <dgm:spPr/>
      <dgm:t>
        <a:bodyPr/>
        <a:lstStyle/>
        <a:p>
          <a:endParaRPr lang="en-GB"/>
        </a:p>
      </dgm:t>
    </dgm:pt>
    <dgm:pt modelId="{764ACE83-49CC-4A45-8A22-51F1EE127C70}">
      <dgm:prSet custT="1"/>
      <dgm:spPr/>
      <dgm:t>
        <a:bodyPr/>
        <a:lstStyle/>
        <a:p>
          <a:r>
            <a:rPr lang="en-GB" sz="1400" dirty="0"/>
            <a:t>Management</a:t>
          </a:r>
        </a:p>
      </dgm:t>
    </dgm:pt>
    <dgm:pt modelId="{DC5BD7E2-E81A-644F-9724-F117D6E8066A}" type="parTrans" cxnId="{F89614D4-07B0-9241-A9A7-73319F70D7B2}">
      <dgm:prSet/>
      <dgm:spPr/>
      <dgm:t>
        <a:bodyPr/>
        <a:lstStyle/>
        <a:p>
          <a:endParaRPr lang="en-GB"/>
        </a:p>
      </dgm:t>
    </dgm:pt>
    <dgm:pt modelId="{55914B07-F4F7-744C-894C-21FD01DD7E39}" type="sibTrans" cxnId="{F89614D4-07B0-9241-A9A7-73319F70D7B2}">
      <dgm:prSet/>
      <dgm:spPr/>
      <dgm:t>
        <a:bodyPr/>
        <a:lstStyle/>
        <a:p>
          <a:endParaRPr lang="en-GB"/>
        </a:p>
      </dgm:t>
    </dgm:pt>
    <dgm:pt modelId="{B603875C-3C0A-1C4A-829B-CD2A3C03A8CD}">
      <dgm:prSet/>
      <dgm:spPr>
        <a:ln w="73025">
          <a:solidFill>
            <a:srgbClr val="C00000"/>
          </a:solidFill>
        </a:ln>
      </dgm:spPr>
      <dgm:t>
        <a:bodyPr/>
        <a:lstStyle/>
        <a:p>
          <a:r>
            <a:rPr lang="en-GB" dirty="0"/>
            <a:t>Food</a:t>
          </a:r>
        </a:p>
      </dgm:t>
    </dgm:pt>
    <dgm:pt modelId="{C1BFF2CA-21D2-3A4A-8471-50213EE0E9EA}" type="parTrans" cxnId="{FC268ACC-B8C5-ED4E-906E-F369378DDB0B}">
      <dgm:prSet/>
      <dgm:spPr/>
      <dgm:t>
        <a:bodyPr/>
        <a:lstStyle/>
        <a:p>
          <a:endParaRPr lang="en-GB"/>
        </a:p>
      </dgm:t>
    </dgm:pt>
    <dgm:pt modelId="{3CBFA88B-63B1-BE40-ACA1-45F6222A79C0}" type="sibTrans" cxnId="{FC268ACC-B8C5-ED4E-906E-F369378DDB0B}">
      <dgm:prSet/>
      <dgm:spPr/>
      <dgm:t>
        <a:bodyPr/>
        <a:lstStyle/>
        <a:p>
          <a:endParaRPr lang="en-GB"/>
        </a:p>
      </dgm:t>
    </dgm:pt>
    <dgm:pt modelId="{6A544FBA-93FA-764F-A109-8A10CE5D73D2}">
      <dgm:prSet/>
      <dgm:spPr>
        <a:ln w="41275">
          <a:solidFill>
            <a:srgbClr val="C00000"/>
          </a:solidFill>
        </a:ln>
      </dgm:spPr>
      <dgm:t>
        <a:bodyPr/>
        <a:lstStyle/>
        <a:p>
          <a:r>
            <a:rPr lang="en-GB" dirty="0"/>
            <a:t>Service</a:t>
          </a:r>
        </a:p>
      </dgm:t>
    </dgm:pt>
    <dgm:pt modelId="{73DEB9FE-2B70-E645-8CCF-9E55573754EC}" type="parTrans" cxnId="{1B4979C9-1F7A-8F42-83D8-29452B5EB163}">
      <dgm:prSet/>
      <dgm:spPr/>
      <dgm:t>
        <a:bodyPr/>
        <a:lstStyle/>
        <a:p>
          <a:endParaRPr lang="en-GB"/>
        </a:p>
      </dgm:t>
    </dgm:pt>
    <dgm:pt modelId="{162FD573-689F-C94B-81E4-5E8468C7F48A}" type="sibTrans" cxnId="{1B4979C9-1F7A-8F42-83D8-29452B5EB163}">
      <dgm:prSet/>
      <dgm:spPr/>
      <dgm:t>
        <a:bodyPr/>
        <a:lstStyle/>
        <a:p>
          <a:endParaRPr lang="en-GB"/>
        </a:p>
      </dgm:t>
    </dgm:pt>
    <dgm:pt modelId="{31AF6823-6C42-4741-A03D-9E51679CC006}" type="pres">
      <dgm:prSet presAssocID="{A5DA1E67-D0E8-A14E-9C3E-3D0019E2F0C7}" presName="cycle" presStyleCnt="0">
        <dgm:presLayoutVars>
          <dgm:chMax val="1"/>
          <dgm:dir/>
          <dgm:animLvl val="ctr"/>
          <dgm:resizeHandles val="exact"/>
        </dgm:presLayoutVars>
      </dgm:prSet>
      <dgm:spPr/>
    </dgm:pt>
    <dgm:pt modelId="{54F8BBD3-4417-8A4F-AA2E-EFF1EC59CE08}" type="pres">
      <dgm:prSet presAssocID="{FD5D2CF1-66D4-DC42-9D29-6F877769ECBB}" presName="centerShape" presStyleLbl="node0" presStyleIdx="0" presStyleCnt="1"/>
      <dgm:spPr/>
    </dgm:pt>
    <dgm:pt modelId="{8C2730F4-0B23-CC4F-B793-1736D366DB88}" type="pres">
      <dgm:prSet presAssocID="{4877250E-BC10-5F4F-8A35-D6C10E6291E5}" presName="Name9" presStyleLbl="parChTrans1D2" presStyleIdx="0" presStyleCnt="8"/>
      <dgm:spPr/>
    </dgm:pt>
    <dgm:pt modelId="{F3F373E9-1CF6-1646-AEAA-0197D9F45EEA}" type="pres">
      <dgm:prSet presAssocID="{4877250E-BC10-5F4F-8A35-D6C10E6291E5}" presName="connTx" presStyleLbl="parChTrans1D2" presStyleIdx="0" presStyleCnt="8"/>
      <dgm:spPr/>
    </dgm:pt>
    <dgm:pt modelId="{C564384B-23BC-6145-B135-6941CDF096D4}" type="pres">
      <dgm:prSet presAssocID="{BA5367E8-6957-2C4F-9991-2E6384E37E50}" presName="node" presStyleLbl="node1" presStyleIdx="0" presStyleCnt="8">
        <dgm:presLayoutVars>
          <dgm:bulletEnabled val="1"/>
        </dgm:presLayoutVars>
      </dgm:prSet>
      <dgm:spPr/>
    </dgm:pt>
    <dgm:pt modelId="{B29EC355-A31B-E542-A261-C20DA423F000}" type="pres">
      <dgm:prSet presAssocID="{5A757CF2-DB45-FA41-B113-D1FB7CC94E7C}" presName="Name9" presStyleLbl="parChTrans1D2" presStyleIdx="1" presStyleCnt="8"/>
      <dgm:spPr/>
    </dgm:pt>
    <dgm:pt modelId="{08D99619-08A2-2345-9E0A-64E02215FE6B}" type="pres">
      <dgm:prSet presAssocID="{5A757CF2-DB45-FA41-B113-D1FB7CC94E7C}" presName="connTx" presStyleLbl="parChTrans1D2" presStyleIdx="1" presStyleCnt="8"/>
      <dgm:spPr/>
    </dgm:pt>
    <dgm:pt modelId="{E05F6022-0FFC-C945-B745-A37D55E97E1F}" type="pres">
      <dgm:prSet presAssocID="{EC2A0D1C-4E7D-6549-8945-B1175489B2BD}" presName="node" presStyleLbl="node1" presStyleIdx="1" presStyleCnt="8">
        <dgm:presLayoutVars>
          <dgm:bulletEnabled val="1"/>
        </dgm:presLayoutVars>
      </dgm:prSet>
      <dgm:spPr/>
    </dgm:pt>
    <dgm:pt modelId="{B091E45D-5E25-6D40-9699-3D4082919D09}" type="pres">
      <dgm:prSet presAssocID="{3CFB190B-58F1-0448-9549-3325C1D58A21}" presName="Name9" presStyleLbl="parChTrans1D2" presStyleIdx="2" presStyleCnt="8"/>
      <dgm:spPr/>
    </dgm:pt>
    <dgm:pt modelId="{90F442A3-FE61-AB4D-AD92-057DB65773D9}" type="pres">
      <dgm:prSet presAssocID="{3CFB190B-58F1-0448-9549-3325C1D58A21}" presName="connTx" presStyleLbl="parChTrans1D2" presStyleIdx="2" presStyleCnt="8"/>
      <dgm:spPr/>
    </dgm:pt>
    <dgm:pt modelId="{DBC4B1EE-8461-FB4C-BB3D-3988F0879A8B}" type="pres">
      <dgm:prSet presAssocID="{19126976-47BE-774D-863D-973ACA38B56D}" presName="node" presStyleLbl="node1" presStyleIdx="2" presStyleCnt="8">
        <dgm:presLayoutVars>
          <dgm:bulletEnabled val="1"/>
        </dgm:presLayoutVars>
      </dgm:prSet>
      <dgm:spPr/>
    </dgm:pt>
    <dgm:pt modelId="{D8CA9BBD-F62E-CB42-97FE-542BA2628CC2}" type="pres">
      <dgm:prSet presAssocID="{C781D3EF-C205-0048-ABF4-A2CB23AE2F02}" presName="Name9" presStyleLbl="parChTrans1D2" presStyleIdx="3" presStyleCnt="8"/>
      <dgm:spPr/>
    </dgm:pt>
    <dgm:pt modelId="{D1BC5FC3-1F83-584E-932C-139DC34FA9D2}" type="pres">
      <dgm:prSet presAssocID="{C781D3EF-C205-0048-ABF4-A2CB23AE2F02}" presName="connTx" presStyleLbl="parChTrans1D2" presStyleIdx="3" presStyleCnt="8"/>
      <dgm:spPr/>
    </dgm:pt>
    <dgm:pt modelId="{F8AC912C-DF51-0346-B6FF-2215303CA113}" type="pres">
      <dgm:prSet presAssocID="{361921AB-34C8-4F4D-8DC9-098C32E1036C}" presName="node" presStyleLbl="node1" presStyleIdx="3" presStyleCnt="8" custScaleX="124004">
        <dgm:presLayoutVars>
          <dgm:bulletEnabled val="1"/>
        </dgm:presLayoutVars>
      </dgm:prSet>
      <dgm:spPr/>
    </dgm:pt>
    <dgm:pt modelId="{FC38EE7F-1F0B-BB4A-BE15-B2A9088D671F}" type="pres">
      <dgm:prSet presAssocID="{A38A538E-9400-8B42-905E-DFEBA34DBE21}" presName="Name9" presStyleLbl="parChTrans1D2" presStyleIdx="4" presStyleCnt="8"/>
      <dgm:spPr/>
    </dgm:pt>
    <dgm:pt modelId="{081A4125-D9D5-DE45-BD09-A07EE8EFE2BB}" type="pres">
      <dgm:prSet presAssocID="{A38A538E-9400-8B42-905E-DFEBA34DBE21}" presName="connTx" presStyleLbl="parChTrans1D2" presStyleIdx="4" presStyleCnt="8"/>
      <dgm:spPr/>
    </dgm:pt>
    <dgm:pt modelId="{46CA49EC-B6AE-D74D-9D3C-2D6CB3656A1E}" type="pres">
      <dgm:prSet presAssocID="{14A2C8B0-21A6-2743-A174-33FE33F59F07}" presName="node" presStyleLbl="node1" presStyleIdx="4" presStyleCnt="8">
        <dgm:presLayoutVars>
          <dgm:bulletEnabled val="1"/>
        </dgm:presLayoutVars>
      </dgm:prSet>
      <dgm:spPr/>
    </dgm:pt>
    <dgm:pt modelId="{B0647F6E-D03D-7E45-BB75-723048D64920}" type="pres">
      <dgm:prSet presAssocID="{DC5BD7E2-E81A-644F-9724-F117D6E8066A}" presName="Name9" presStyleLbl="parChTrans1D2" presStyleIdx="5" presStyleCnt="8"/>
      <dgm:spPr/>
    </dgm:pt>
    <dgm:pt modelId="{8F308993-7BDE-A544-B01A-07686CA07866}" type="pres">
      <dgm:prSet presAssocID="{DC5BD7E2-E81A-644F-9724-F117D6E8066A}" presName="connTx" presStyleLbl="parChTrans1D2" presStyleIdx="5" presStyleCnt="8"/>
      <dgm:spPr/>
    </dgm:pt>
    <dgm:pt modelId="{3120B6B7-E4C8-C646-B9CB-30545361082E}" type="pres">
      <dgm:prSet presAssocID="{764ACE83-49CC-4A45-8A22-51F1EE127C70}" presName="node" presStyleLbl="node1" presStyleIdx="5" presStyleCnt="8" custScaleX="134547">
        <dgm:presLayoutVars>
          <dgm:bulletEnabled val="1"/>
        </dgm:presLayoutVars>
      </dgm:prSet>
      <dgm:spPr/>
    </dgm:pt>
    <dgm:pt modelId="{9FEC83F1-F6FC-404F-8707-E60A865220FE}" type="pres">
      <dgm:prSet presAssocID="{C1BFF2CA-21D2-3A4A-8471-50213EE0E9EA}" presName="Name9" presStyleLbl="parChTrans1D2" presStyleIdx="6" presStyleCnt="8"/>
      <dgm:spPr/>
    </dgm:pt>
    <dgm:pt modelId="{FDB169C7-02C3-3445-A76F-DDCD99DB6334}" type="pres">
      <dgm:prSet presAssocID="{C1BFF2CA-21D2-3A4A-8471-50213EE0E9EA}" presName="connTx" presStyleLbl="parChTrans1D2" presStyleIdx="6" presStyleCnt="8"/>
      <dgm:spPr/>
    </dgm:pt>
    <dgm:pt modelId="{52034E79-75C0-6449-9673-60A0F53E358A}" type="pres">
      <dgm:prSet presAssocID="{B603875C-3C0A-1C4A-829B-CD2A3C03A8CD}" presName="node" presStyleLbl="node1" presStyleIdx="6" presStyleCnt="8">
        <dgm:presLayoutVars>
          <dgm:bulletEnabled val="1"/>
        </dgm:presLayoutVars>
      </dgm:prSet>
      <dgm:spPr/>
    </dgm:pt>
    <dgm:pt modelId="{3ADB68A2-0387-A845-9743-E3107B328C56}" type="pres">
      <dgm:prSet presAssocID="{73DEB9FE-2B70-E645-8CCF-9E55573754EC}" presName="Name9" presStyleLbl="parChTrans1D2" presStyleIdx="7" presStyleCnt="8"/>
      <dgm:spPr/>
    </dgm:pt>
    <dgm:pt modelId="{68E8C213-B652-3E47-A07C-96B400F7FE4C}" type="pres">
      <dgm:prSet presAssocID="{73DEB9FE-2B70-E645-8CCF-9E55573754EC}" presName="connTx" presStyleLbl="parChTrans1D2" presStyleIdx="7" presStyleCnt="8"/>
      <dgm:spPr/>
    </dgm:pt>
    <dgm:pt modelId="{47D8E914-2E49-E445-8443-8B084865DBE7}" type="pres">
      <dgm:prSet presAssocID="{6A544FBA-93FA-764F-A109-8A10CE5D73D2}" presName="node" presStyleLbl="node1" presStyleIdx="7" presStyleCnt="8">
        <dgm:presLayoutVars>
          <dgm:bulletEnabled val="1"/>
        </dgm:presLayoutVars>
      </dgm:prSet>
      <dgm:spPr/>
    </dgm:pt>
  </dgm:ptLst>
  <dgm:cxnLst>
    <dgm:cxn modelId="{9789C603-E90A-574A-9559-3C43A1C65F0D}" type="presOf" srcId="{6A544FBA-93FA-764F-A109-8A10CE5D73D2}" destId="{47D8E914-2E49-E445-8443-8B084865DBE7}" srcOrd="0" destOrd="0" presId="urn:microsoft.com/office/officeart/2005/8/layout/radial1"/>
    <dgm:cxn modelId="{0EBC2A16-40B8-BD41-94D1-55A537CD636F}" srcId="{FD5D2CF1-66D4-DC42-9D29-6F877769ECBB}" destId="{14A2C8B0-21A6-2743-A174-33FE33F59F07}" srcOrd="4" destOrd="0" parTransId="{A38A538E-9400-8B42-905E-DFEBA34DBE21}" sibTransId="{C64EC1FB-FEC2-1F48-87B5-CC7CF7EDD302}"/>
    <dgm:cxn modelId="{180BE916-17A7-194B-A98D-9DDACDF01094}" srcId="{FD5D2CF1-66D4-DC42-9D29-6F877769ECBB}" destId="{361921AB-34C8-4F4D-8DC9-098C32E1036C}" srcOrd="3" destOrd="0" parTransId="{C781D3EF-C205-0048-ABF4-A2CB23AE2F02}" sibTransId="{D4A95995-908D-2844-BC08-AAA1B344F8CE}"/>
    <dgm:cxn modelId="{26ECE718-86B9-8E44-A44E-9EDC43893FB5}" type="presOf" srcId="{4877250E-BC10-5F4F-8A35-D6C10E6291E5}" destId="{F3F373E9-1CF6-1646-AEAA-0197D9F45EEA}" srcOrd="1" destOrd="0" presId="urn:microsoft.com/office/officeart/2005/8/layout/radial1"/>
    <dgm:cxn modelId="{9951A820-D294-0F46-9F14-2D71C54D085E}" srcId="{FD5D2CF1-66D4-DC42-9D29-6F877769ECBB}" destId="{BA5367E8-6957-2C4F-9991-2E6384E37E50}" srcOrd="0" destOrd="0" parTransId="{4877250E-BC10-5F4F-8A35-D6C10E6291E5}" sibTransId="{D2057914-19CE-4D43-8158-11DEB918E616}"/>
    <dgm:cxn modelId="{00D2FD2C-FCB7-C048-8DD8-F421E21CC5F5}" type="presOf" srcId="{C1BFF2CA-21D2-3A4A-8471-50213EE0E9EA}" destId="{FDB169C7-02C3-3445-A76F-DDCD99DB6334}" srcOrd="1" destOrd="0" presId="urn:microsoft.com/office/officeart/2005/8/layout/radial1"/>
    <dgm:cxn modelId="{3E39FD3B-9BD8-CD42-8110-7A56E19F61AC}" type="presOf" srcId="{361921AB-34C8-4F4D-8DC9-098C32E1036C}" destId="{F8AC912C-DF51-0346-B6FF-2215303CA113}" srcOrd="0" destOrd="0" presId="urn:microsoft.com/office/officeart/2005/8/layout/radial1"/>
    <dgm:cxn modelId="{E4736D3C-1B56-E54F-B175-3597D62076BE}" type="presOf" srcId="{3CFB190B-58F1-0448-9549-3325C1D58A21}" destId="{B091E45D-5E25-6D40-9699-3D4082919D09}" srcOrd="0" destOrd="0" presId="urn:microsoft.com/office/officeart/2005/8/layout/radial1"/>
    <dgm:cxn modelId="{00712040-B4AE-5940-A915-5D657E1E1772}" type="presOf" srcId="{A5DA1E67-D0E8-A14E-9C3E-3D0019E2F0C7}" destId="{31AF6823-6C42-4741-A03D-9E51679CC006}" srcOrd="0" destOrd="0" presId="urn:microsoft.com/office/officeart/2005/8/layout/radial1"/>
    <dgm:cxn modelId="{BA1AC840-45F8-984D-94A5-4FCD653D8F3E}" type="presOf" srcId="{A38A538E-9400-8B42-905E-DFEBA34DBE21}" destId="{081A4125-D9D5-DE45-BD09-A07EE8EFE2BB}" srcOrd="1" destOrd="0" presId="urn:microsoft.com/office/officeart/2005/8/layout/radial1"/>
    <dgm:cxn modelId="{8A05B266-586A-1B42-90FB-B99547B16304}" type="presOf" srcId="{DC5BD7E2-E81A-644F-9724-F117D6E8066A}" destId="{8F308993-7BDE-A544-B01A-07686CA07866}" srcOrd="1" destOrd="0" presId="urn:microsoft.com/office/officeart/2005/8/layout/radial1"/>
    <dgm:cxn modelId="{C4EADD46-D5BD-2044-A312-56EA841A024F}" srcId="{A5DA1E67-D0E8-A14E-9C3E-3D0019E2F0C7}" destId="{FD5D2CF1-66D4-DC42-9D29-6F877769ECBB}" srcOrd="0" destOrd="0" parTransId="{1DE9E9E3-C9A9-DB4E-8C1E-964A6236D5B7}" sibTransId="{F1B2C75E-138E-CA4D-9DE0-87CD03C5D353}"/>
    <dgm:cxn modelId="{068A2E48-8AA5-594F-9BB5-F1309C368375}" type="presOf" srcId="{73DEB9FE-2B70-E645-8CCF-9E55573754EC}" destId="{3ADB68A2-0387-A845-9743-E3107B328C56}" srcOrd="0" destOrd="0" presId="urn:microsoft.com/office/officeart/2005/8/layout/radial1"/>
    <dgm:cxn modelId="{71033D48-70CC-7C4B-B02D-B3B8BF608A7C}" type="presOf" srcId="{5A757CF2-DB45-FA41-B113-D1FB7CC94E7C}" destId="{08D99619-08A2-2345-9E0A-64E02215FE6B}" srcOrd="1" destOrd="0" presId="urn:microsoft.com/office/officeart/2005/8/layout/radial1"/>
    <dgm:cxn modelId="{17152B6C-2957-3F4E-8C6B-5310B3A31A3D}" type="presOf" srcId="{3CFB190B-58F1-0448-9549-3325C1D58A21}" destId="{90F442A3-FE61-AB4D-AD92-057DB65773D9}" srcOrd="1" destOrd="0" presId="urn:microsoft.com/office/officeart/2005/8/layout/radial1"/>
    <dgm:cxn modelId="{F6D88C50-67D2-9C40-B55E-EEDFF9ECB705}" type="presOf" srcId="{14A2C8B0-21A6-2743-A174-33FE33F59F07}" destId="{46CA49EC-B6AE-D74D-9D3C-2D6CB3656A1E}" srcOrd="0" destOrd="0" presId="urn:microsoft.com/office/officeart/2005/8/layout/radial1"/>
    <dgm:cxn modelId="{156AD680-F07C-B14F-B8BF-9C2828C9BBDB}" srcId="{FD5D2CF1-66D4-DC42-9D29-6F877769ECBB}" destId="{EC2A0D1C-4E7D-6549-8945-B1175489B2BD}" srcOrd="1" destOrd="0" parTransId="{5A757CF2-DB45-FA41-B113-D1FB7CC94E7C}" sibTransId="{8C9524BA-6B67-3B4E-9894-9039AA9C21E9}"/>
    <dgm:cxn modelId="{3A976794-E8B2-AE44-BE83-7D6D6404121E}" type="presOf" srcId="{C781D3EF-C205-0048-ABF4-A2CB23AE2F02}" destId="{D1BC5FC3-1F83-584E-932C-139DC34FA9D2}" srcOrd="1" destOrd="0" presId="urn:microsoft.com/office/officeart/2005/8/layout/radial1"/>
    <dgm:cxn modelId="{5B154CAC-13F9-CF42-B4A6-79E1DB97B313}" type="presOf" srcId="{BA5367E8-6957-2C4F-9991-2E6384E37E50}" destId="{C564384B-23BC-6145-B135-6941CDF096D4}" srcOrd="0" destOrd="0" presId="urn:microsoft.com/office/officeart/2005/8/layout/radial1"/>
    <dgm:cxn modelId="{005729AD-9013-F54D-BF59-D16325B6F648}" type="presOf" srcId="{5A757CF2-DB45-FA41-B113-D1FB7CC94E7C}" destId="{B29EC355-A31B-E542-A261-C20DA423F000}" srcOrd="0" destOrd="0" presId="urn:microsoft.com/office/officeart/2005/8/layout/radial1"/>
    <dgm:cxn modelId="{75B644AD-C28E-2C40-B9D7-9583FE622930}" type="presOf" srcId="{C781D3EF-C205-0048-ABF4-A2CB23AE2F02}" destId="{D8CA9BBD-F62E-CB42-97FE-542BA2628CC2}" srcOrd="0" destOrd="0" presId="urn:microsoft.com/office/officeart/2005/8/layout/radial1"/>
    <dgm:cxn modelId="{F7E18EBA-24BD-1047-BF6F-E65AB1F40375}" type="presOf" srcId="{C1BFF2CA-21D2-3A4A-8471-50213EE0E9EA}" destId="{9FEC83F1-F6FC-404F-8707-E60A865220FE}" srcOrd="0" destOrd="0" presId="urn:microsoft.com/office/officeart/2005/8/layout/radial1"/>
    <dgm:cxn modelId="{CD4103C5-7F5B-2E4E-8A4D-74029953D11F}" type="presOf" srcId="{19126976-47BE-774D-863D-973ACA38B56D}" destId="{DBC4B1EE-8461-FB4C-BB3D-3988F0879A8B}" srcOrd="0" destOrd="0" presId="urn:microsoft.com/office/officeart/2005/8/layout/radial1"/>
    <dgm:cxn modelId="{5A0634C8-B2C1-AD47-9642-FF5D0B236645}" type="presOf" srcId="{4877250E-BC10-5F4F-8A35-D6C10E6291E5}" destId="{8C2730F4-0B23-CC4F-B793-1736D366DB88}" srcOrd="0" destOrd="0" presId="urn:microsoft.com/office/officeart/2005/8/layout/radial1"/>
    <dgm:cxn modelId="{1B4979C9-1F7A-8F42-83D8-29452B5EB163}" srcId="{FD5D2CF1-66D4-DC42-9D29-6F877769ECBB}" destId="{6A544FBA-93FA-764F-A109-8A10CE5D73D2}" srcOrd="7" destOrd="0" parTransId="{73DEB9FE-2B70-E645-8CCF-9E55573754EC}" sibTransId="{162FD573-689F-C94B-81E4-5E8468C7F48A}"/>
    <dgm:cxn modelId="{FC268ACC-B8C5-ED4E-906E-F369378DDB0B}" srcId="{FD5D2CF1-66D4-DC42-9D29-6F877769ECBB}" destId="{B603875C-3C0A-1C4A-829B-CD2A3C03A8CD}" srcOrd="6" destOrd="0" parTransId="{C1BFF2CA-21D2-3A4A-8471-50213EE0E9EA}" sibTransId="{3CBFA88B-63B1-BE40-ACA1-45F6222A79C0}"/>
    <dgm:cxn modelId="{2B42AECE-EC88-FE43-A471-96ED185AC2C9}" srcId="{FD5D2CF1-66D4-DC42-9D29-6F877769ECBB}" destId="{19126976-47BE-774D-863D-973ACA38B56D}" srcOrd="2" destOrd="0" parTransId="{3CFB190B-58F1-0448-9549-3325C1D58A21}" sibTransId="{F3CCCAA9-1D92-B94B-B5F2-461327DCB762}"/>
    <dgm:cxn modelId="{18A6BFD1-E19A-E643-8AF6-C06FD2C9F00A}" type="presOf" srcId="{73DEB9FE-2B70-E645-8CCF-9E55573754EC}" destId="{68E8C213-B652-3E47-A07C-96B400F7FE4C}" srcOrd="1" destOrd="0" presId="urn:microsoft.com/office/officeart/2005/8/layout/radial1"/>
    <dgm:cxn modelId="{2B0E01D3-4FE4-C249-80A2-F80ED10450A6}" type="presOf" srcId="{764ACE83-49CC-4A45-8A22-51F1EE127C70}" destId="{3120B6B7-E4C8-C646-B9CB-30545361082E}" srcOrd="0" destOrd="0" presId="urn:microsoft.com/office/officeart/2005/8/layout/radial1"/>
    <dgm:cxn modelId="{F89614D4-07B0-9241-A9A7-73319F70D7B2}" srcId="{FD5D2CF1-66D4-DC42-9D29-6F877769ECBB}" destId="{764ACE83-49CC-4A45-8A22-51F1EE127C70}" srcOrd="5" destOrd="0" parTransId="{DC5BD7E2-E81A-644F-9724-F117D6E8066A}" sibTransId="{55914B07-F4F7-744C-894C-21FD01DD7E39}"/>
    <dgm:cxn modelId="{3B1227D4-B58F-084E-B404-6B43EFE88186}" type="presOf" srcId="{DC5BD7E2-E81A-644F-9724-F117D6E8066A}" destId="{B0647F6E-D03D-7E45-BB75-723048D64920}" srcOrd="0" destOrd="0" presId="urn:microsoft.com/office/officeart/2005/8/layout/radial1"/>
    <dgm:cxn modelId="{F12644DA-C8B5-ED4E-A44D-BCFD0329E796}" type="presOf" srcId="{B603875C-3C0A-1C4A-829B-CD2A3C03A8CD}" destId="{52034E79-75C0-6449-9673-60A0F53E358A}" srcOrd="0" destOrd="0" presId="urn:microsoft.com/office/officeart/2005/8/layout/radial1"/>
    <dgm:cxn modelId="{C6FB2CE5-613B-9A42-B113-4D71DF00D8A0}" type="presOf" srcId="{FD5D2CF1-66D4-DC42-9D29-6F877769ECBB}" destId="{54F8BBD3-4417-8A4F-AA2E-EFF1EC59CE08}" srcOrd="0" destOrd="0" presId="urn:microsoft.com/office/officeart/2005/8/layout/radial1"/>
    <dgm:cxn modelId="{A83B40E9-3C5B-5F4E-8003-187C46FA50F0}" type="presOf" srcId="{EC2A0D1C-4E7D-6549-8945-B1175489B2BD}" destId="{E05F6022-0FFC-C945-B745-A37D55E97E1F}" srcOrd="0" destOrd="0" presId="urn:microsoft.com/office/officeart/2005/8/layout/radial1"/>
    <dgm:cxn modelId="{4FFC77F1-2357-8A40-BC3D-B28E66A21BDA}" type="presOf" srcId="{A38A538E-9400-8B42-905E-DFEBA34DBE21}" destId="{FC38EE7F-1F0B-BB4A-BE15-B2A9088D671F}" srcOrd="0" destOrd="0" presId="urn:microsoft.com/office/officeart/2005/8/layout/radial1"/>
    <dgm:cxn modelId="{B32CA064-78F3-5F46-9226-E14A8B04BEE1}" type="presParOf" srcId="{31AF6823-6C42-4741-A03D-9E51679CC006}" destId="{54F8BBD3-4417-8A4F-AA2E-EFF1EC59CE08}" srcOrd="0" destOrd="0" presId="urn:microsoft.com/office/officeart/2005/8/layout/radial1"/>
    <dgm:cxn modelId="{E4F1EAB3-84A3-2D4C-9FD1-22F23B9C0D52}" type="presParOf" srcId="{31AF6823-6C42-4741-A03D-9E51679CC006}" destId="{8C2730F4-0B23-CC4F-B793-1736D366DB88}" srcOrd="1" destOrd="0" presId="urn:microsoft.com/office/officeart/2005/8/layout/radial1"/>
    <dgm:cxn modelId="{B598A84F-A8CE-4C4B-A193-0389E0BC803F}" type="presParOf" srcId="{8C2730F4-0B23-CC4F-B793-1736D366DB88}" destId="{F3F373E9-1CF6-1646-AEAA-0197D9F45EEA}" srcOrd="0" destOrd="0" presId="urn:microsoft.com/office/officeart/2005/8/layout/radial1"/>
    <dgm:cxn modelId="{DA36141E-6960-E646-B33F-28D20BA4276E}" type="presParOf" srcId="{31AF6823-6C42-4741-A03D-9E51679CC006}" destId="{C564384B-23BC-6145-B135-6941CDF096D4}" srcOrd="2" destOrd="0" presId="urn:microsoft.com/office/officeart/2005/8/layout/radial1"/>
    <dgm:cxn modelId="{C3437B48-5A07-7B4C-8FA3-D8BC246A727A}" type="presParOf" srcId="{31AF6823-6C42-4741-A03D-9E51679CC006}" destId="{B29EC355-A31B-E542-A261-C20DA423F000}" srcOrd="3" destOrd="0" presId="urn:microsoft.com/office/officeart/2005/8/layout/radial1"/>
    <dgm:cxn modelId="{AF3802DA-67F6-FA4B-A779-EEC7D3B55238}" type="presParOf" srcId="{B29EC355-A31B-E542-A261-C20DA423F000}" destId="{08D99619-08A2-2345-9E0A-64E02215FE6B}" srcOrd="0" destOrd="0" presId="urn:microsoft.com/office/officeart/2005/8/layout/radial1"/>
    <dgm:cxn modelId="{FDA5EF6F-B60D-7540-BEFD-BE9A106383D3}" type="presParOf" srcId="{31AF6823-6C42-4741-A03D-9E51679CC006}" destId="{E05F6022-0FFC-C945-B745-A37D55E97E1F}" srcOrd="4" destOrd="0" presId="urn:microsoft.com/office/officeart/2005/8/layout/radial1"/>
    <dgm:cxn modelId="{1E1EB789-136F-734D-8CF9-2524988632AE}" type="presParOf" srcId="{31AF6823-6C42-4741-A03D-9E51679CC006}" destId="{B091E45D-5E25-6D40-9699-3D4082919D09}" srcOrd="5" destOrd="0" presId="urn:microsoft.com/office/officeart/2005/8/layout/radial1"/>
    <dgm:cxn modelId="{F5678EDC-ED7F-2545-95E2-85A0FE9B6035}" type="presParOf" srcId="{B091E45D-5E25-6D40-9699-3D4082919D09}" destId="{90F442A3-FE61-AB4D-AD92-057DB65773D9}" srcOrd="0" destOrd="0" presId="urn:microsoft.com/office/officeart/2005/8/layout/radial1"/>
    <dgm:cxn modelId="{0F3B914D-CDED-F749-9FDE-F630E4822FD3}" type="presParOf" srcId="{31AF6823-6C42-4741-A03D-9E51679CC006}" destId="{DBC4B1EE-8461-FB4C-BB3D-3988F0879A8B}" srcOrd="6" destOrd="0" presId="urn:microsoft.com/office/officeart/2005/8/layout/radial1"/>
    <dgm:cxn modelId="{2AD9ABAF-1C9A-8A44-958F-E557ADE23F56}" type="presParOf" srcId="{31AF6823-6C42-4741-A03D-9E51679CC006}" destId="{D8CA9BBD-F62E-CB42-97FE-542BA2628CC2}" srcOrd="7" destOrd="0" presId="urn:microsoft.com/office/officeart/2005/8/layout/radial1"/>
    <dgm:cxn modelId="{B6FB6335-FE00-0B40-91C8-F73283050002}" type="presParOf" srcId="{D8CA9BBD-F62E-CB42-97FE-542BA2628CC2}" destId="{D1BC5FC3-1F83-584E-932C-139DC34FA9D2}" srcOrd="0" destOrd="0" presId="urn:microsoft.com/office/officeart/2005/8/layout/radial1"/>
    <dgm:cxn modelId="{F6113BB2-2DC8-C24E-8FBF-E9E895A970C1}" type="presParOf" srcId="{31AF6823-6C42-4741-A03D-9E51679CC006}" destId="{F8AC912C-DF51-0346-B6FF-2215303CA113}" srcOrd="8" destOrd="0" presId="urn:microsoft.com/office/officeart/2005/8/layout/radial1"/>
    <dgm:cxn modelId="{49918016-C55D-D843-8884-E6C287BB41C1}" type="presParOf" srcId="{31AF6823-6C42-4741-A03D-9E51679CC006}" destId="{FC38EE7F-1F0B-BB4A-BE15-B2A9088D671F}" srcOrd="9" destOrd="0" presId="urn:microsoft.com/office/officeart/2005/8/layout/radial1"/>
    <dgm:cxn modelId="{43AE569F-6A5A-4D45-A502-269470472586}" type="presParOf" srcId="{FC38EE7F-1F0B-BB4A-BE15-B2A9088D671F}" destId="{081A4125-D9D5-DE45-BD09-A07EE8EFE2BB}" srcOrd="0" destOrd="0" presId="urn:microsoft.com/office/officeart/2005/8/layout/radial1"/>
    <dgm:cxn modelId="{C63F6908-9750-E84B-BF55-585D697F47E4}" type="presParOf" srcId="{31AF6823-6C42-4741-A03D-9E51679CC006}" destId="{46CA49EC-B6AE-D74D-9D3C-2D6CB3656A1E}" srcOrd="10" destOrd="0" presId="urn:microsoft.com/office/officeart/2005/8/layout/radial1"/>
    <dgm:cxn modelId="{5C993696-6C18-2C4F-BAFB-029DD314F007}" type="presParOf" srcId="{31AF6823-6C42-4741-A03D-9E51679CC006}" destId="{B0647F6E-D03D-7E45-BB75-723048D64920}" srcOrd="11" destOrd="0" presId="urn:microsoft.com/office/officeart/2005/8/layout/radial1"/>
    <dgm:cxn modelId="{9A4C522A-8150-4243-BC07-8EE02766B9E5}" type="presParOf" srcId="{B0647F6E-D03D-7E45-BB75-723048D64920}" destId="{8F308993-7BDE-A544-B01A-07686CA07866}" srcOrd="0" destOrd="0" presId="urn:microsoft.com/office/officeart/2005/8/layout/radial1"/>
    <dgm:cxn modelId="{A56AE8C5-D8B3-4F42-B18E-F7CB6F456D9B}" type="presParOf" srcId="{31AF6823-6C42-4741-A03D-9E51679CC006}" destId="{3120B6B7-E4C8-C646-B9CB-30545361082E}" srcOrd="12" destOrd="0" presId="urn:microsoft.com/office/officeart/2005/8/layout/radial1"/>
    <dgm:cxn modelId="{A28C62E0-C79E-984D-A46C-01E93DE751AB}" type="presParOf" srcId="{31AF6823-6C42-4741-A03D-9E51679CC006}" destId="{9FEC83F1-F6FC-404F-8707-E60A865220FE}" srcOrd="13" destOrd="0" presId="urn:microsoft.com/office/officeart/2005/8/layout/radial1"/>
    <dgm:cxn modelId="{089D6970-D06F-5B45-BACD-CF38DACDCCA8}" type="presParOf" srcId="{9FEC83F1-F6FC-404F-8707-E60A865220FE}" destId="{FDB169C7-02C3-3445-A76F-DDCD99DB6334}" srcOrd="0" destOrd="0" presId="urn:microsoft.com/office/officeart/2005/8/layout/radial1"/>
    <dgm:cxn modelId="{77D5D215-8A90-8F42-9E52-AF52A0E770D7}" type="presParOf" srcId="{31AF6823-6C42-4741-A03D-9E51679CC006}" destId="{52034E79-75C0-6449-9673-60A0F53E358A}" srcOrd="14" destOrd="0" presId="urn:microsoft.com/office/officeart/2005/8/layout/radial1"/>
    <dgm:cxn modelId="{1C75398A-29C2-ED47-A0B3-579B436B3228}" type="presParOf" srcId="{31AF6823-6C42-4741-A03D-9E51679CC006}" destId="{3ADB68A2-0387-A845-9743-E3107B328C56}" srcOrd="15" destOrd="0" presId="urn:microsoft.com/office/officeart/2005/8/layout/radial1"/>
    <dgm:cxn modelId="{24EE5A6A-488E-5742-ADF9-B38EEE583504}" type="presParOf" srcId="{3ADB68A2-0387-A845-9743-E3107B328C56}" destId="{68E8C213-B652-3E47-A07C-96B400F7FE4C}" srcOrd="0" destOrd="0" presId="urn:microsoft.com/office/officeart/2005/8/layout/radial1"/>
    <dgm:cxn modelId="{15F304E2-16D9-7048-A60C-02317D7E316C}" type="presParOf" srcId="{31AF6823-6C42-4741-A03D-9E51679CC006}" destId="{47D8E914-2E49-E445-8443-8B084865DBE7}"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8BBD3-4417-8A4F-AA2E-EFF1EC59CE08}">
      <dsp:nvSpPr>
        <dsp:cNvPr id="0" name=""/>
        <dsp:cNvSpPr/>
      </dsp:nvSpPr>
      <dsp:spPr>
        <a:xfrm>
          <a:off x="3487850" y="2154808"/>
          <a:ext cx="1253900" cy="1253900"/>
        </a:xfrm>
        <a:prstGeom prst="ellipse">
          <a:avLst/>
        </a:prstGeom>
        <a:solidFill>
          <a:schemeClr val="lt1">
            <a:hueOff val="0"/>
            <a:satOff val="0"/>
            <a:lumOff val="0"/>
            <a:alphaOff val="0"/>
          </a:schemeClr>
        </a:solidFill>
        <a:ln w="825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Concept and Market</a:t>
          </a:r>
        </a:p>
      </dsp:txBody>
      <dsp:txXfrm>
        <a:off x="3671479" y="2338437"/>
        <a:ext cx="886642" cy="886642"/>
      </dsp:txXfrm>
    </dsp:sp>
    <dsp:sp modelId="{8C2730F4-0B23-CC4F-B793-1736D366DB88}">
      <dsp:nvSpPr>
        <dsp:cNvPr id="0" name=""/>
        <dsp:cNvSpPr/>
      </dsp:nvSpPr>
      <dsp:spPr>
        <a:xfrm rot="16200000">
          <a:off x="3675038" y="1701333"/>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92812" y="1693058"/>
        <a:ext cx="43976" cy="43976"/>
      </dsp:txXfrm>
    </dsp:sp>
    <dsp:sp modelId="{C564384B-23BC-6145-B135-6941CDF096D4}">
      <dsp:nvSpPr>
        <dsp:cNvPr id="0" name=""/>
        <dsp:cNvSpPr/>
      </dsp:nvSpPr>
      <dsp:spPr>
        <a:xfrm>
          <a:off x="3487850" y="21383"/>
          <a:ext cx="1253900" cy="1253900"/>
        </a:xfrm>
        <a:prstGeom prst="ellipse">
          <a:avLst/>
        </a:prstGeom>
        <a:solidFill>
          <a:schemeClr val="lt1">
            <a:hueOff val="0"/>
            <a:satOff val="0"/>
            <a:lumOff val="0"/>
            <a:alphaOff val="0"/>
          </a:schemeClr>
        </a:solidFill>
        <a:ln w="6032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Quality</a:t>
          </a:r>
        </a:p>
      </dsp:txBody>
      <dsp:txXfrm>
        <a:off x="3671479" y="205012"/>
        <a:ext cx="886642" cy="886642"/>
      </dsp:txXfrm>
    </dsp:sp>
    <dsp:sp modelId="{B29EC355-A31B-E542-A261-C20DA423F000}">
      <dsp:nvSpPr>
        <dsp:cNvPr id="0" name=""/>
        <dsp:cNvSpPr/>
      </dsp:nvSpPr>
      <dsp:spPr>
        <a:xfrm rot="18900000">
          <a:off x="4429318"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47091" y="2005491"/>
        <a:ext cx="43976" cy="43976"/>
      </dsp:txXfrm>
    </dsp:sp>
    <dsp:sp modelId="{E05F6022-0FFC-C945-B745-A37D55E97E1F}">
      <dsp:nvSpPr>
        <dsp:cNvPr id="0" name=""/>
        <dsp:cNvSpPr/>
      </dsp:nvSpPr>
      <dsp:spPr>
        <a:xfrm>
          <a:off x="4996408" y="646249"/>
          <a:ext cx="1253900" cy="1253900"/>
        </a:xfrm>
        <a:prstGeom prst="ellipse">
          <a:avLst/>
        </a:prstGeom>
        <a:solidFill>
          <a:schemeClr val="lt1">
            <a:hueOff val="0"/>
            <a:satOff val="0"/>
            <a:lumOff val="0"/>
            <a:alphaOff val="0"/>
          </a:schemeClr>
        </a:solidFill>
        <a:ln w="539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Menu</a:t>
          </a:r>
        </a:p>
      </dsp:txBody>
      <dsp:txXfrm>
        <a:off x="5180037" y="829878"/>
        <a:ext cx="886642" cy="886642"/>
      </dsp:txXfrm>
    </dsp:sp>
    <dsp:sp modelId="{B091E45D-5E25-6D40-9699-3D4082919D09}">
      <dsp:nvSpPr>
        <dsp:cNvPr id="0" name=""/>
        <dsp:cNvSpPr/>
      </dsp:nvSpPr>
      <dsp:spPr>
        <a:xfrm>
          <a:off x="4741750"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159524" y="2759770"/>
        <a:ext cx="43976" cy="43976"/>
      </dsp:txXfrm>
    </dsp:sp>
    <dsp:sp modelId="{DBC4B1EE-8461-FB4C-BB3D-3988F0879A8B}">
      <dsp:nvSpPr>
        <dsp:cNvPr id="0" name=""/>
        <dsp:cNvSpPr/>
      </dsp:nvSpPr>
      <dsp:spPr>
        <a:xfrm>
          <a:off x="5621274" y="2154808"/>
          <a:ext cx="1253900" cy="1253900"/>
        </a:xfrm>
        <a:prstGeom prst="ellipse">
          <a:avLst/>
        </a:prstGeom>
        <a:solidFill>
          <a:schemeClr val="lt1">
            <a:hueOff val="0"/>
            <a:satOff val="0"/>
            <a:lumOff val="0"/>
            <a:alphaOff val="0"/>
          </a:schemeClr>
        </a:solidFill>
        <a:ln w="444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Price</a:t>
          </a:r>
        </a:p>
      </dsp:txBody>
      <dsp:txXfrm>
        <a:off x="5804903" y="2338437"/>
        <a:ext cx="886642" cy="886642"/>
      </dsp:txXfrm>
    </dsp:sp>
    <dsp:sp modelId="{D8CA9BBD-F62E-CB42-97FE-542BA2628CC2}">
      <dsp:nvSpPr>
        <dsp:cNvPr id="0" name=""/>
        <dsp:cNvSpPr/>
      </dsp:nvSpPr>
      <dsp:spPr>
        <a:xfrm rot="2700000">
          <a:off x="4438578" y="3499969"/>
          <a:ext cx="816291" cy="27425"/>
        </a:xfrm>
        <a:custGeom>
          <a:avLst/>
          <a:gdLst/>
          <a:ahLst/>
          <a:cxnLst/>
          <a:rect l="0" t="0" r="0" b="0"/>
          <a:pathLst>
            <a:path>
              <a:moveTo>
                <a:pt x="0" y="13712"/>
              </a:moveTo>
              <a:lnTo>
                <a:pt x="816291"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26316" y="3493274"/>
        <a:ext cx="40814" cy="40814"/>
      </dsp:txXfrm>
    </dsp:sp>
    <dsp:sp modelId="{F8AC912C-DF51-0346-B6FF-2215303CA113}">
      <dsp:nvSpPr>
        <dsp:cNvPr id="0" name=""/>
        <dsp:cNvSpPr/>
      </dsp:nvSpPr>
      <dsp:spPr>
        <a:xfrm>
          <a:off x="4845915" y="3663366"/>
          <a:ext cx="1554887" cy="1253900"/>
        </a:xfrm>
        <a:prstGeom prst="ellipse">
          <a:avLst/>
        </a:prstGeom>
        <a:solidFill>
          <a:schemeClr val="lt1">
            <a:hueOff val="0"/>
            <a:satOff val="0"/>
            <a:lumOff val="0"/>
            <a:alphaOff val="0"/>
          </a:schemeClr>
        </a:solidFill>
        <a:ln w="444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Atmosphere</a:t>
          </a:r>
        </a:p>
      </dsp:txBody>
      <dsp:txXfrm>
        <a:off x="5073623" y="3846995"/>
        <a:ext cx="1099471" cy="886642"/>
      </dsp:txXfrm>
    </dsp:sp>
    <dsp:sp modelId="{FC38EE7F-1F0B-BB4A-BE15-B2A9088D671F}">
      <dsp:nvSpPr>
        <dsp:cNvPr id="0" name=""/>
        <dsp:cNvSpPr/>
      </dsp:nvSpPr>
      <dsp:spPr>
        <a:xfrm rot="5400000">
          <a:off x="3675038" y="3834757"/>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92812" y="3826482"/>
        <a:ext cx="43976" cy="43976"/>
      </dsp:txXfrm>
    </dsp:sp>
    <dsp:sp modelId="{46CA49EC-B6AE-D74D-9D3C-2D6CB3656A1E}">
      <dsp:nvSpPr>
        <dsp:cNvPr id="0" name=""/>
        <dsp:cNvSpPr/>
      </dsp:nvSpPr>
      <dsp:spPr>
        <a:xfrm>
          <a:off x="3487850" y="4288232"/>
          <a:ext cx="1253900" cy="1253900"/>
        </a:xfrm>
        <a:prstGeom prst="ellipse">
          <a:avLst/>
        </a:prstGeom>
        <a:solidFill>
          <a:schemeClr val="lt1">
            <a:hueOff val="0"/>
            <a:satOff val="0"/>
            <a:lumOff val="0"/>
            <a:alphaOff val="0"/>
          </a:schemeClr>
        </a:solidFill>
        <a:ln w="666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Location</a:t>
          </a:r>
        </a:p>
      </dsp:txBody>
      <dsp:txXfrm>
        <a:off x="3671479" y="4471861"/>
        <a:ext cx="886642" cy="886642"/>
      </dsp:txXfrm>
    </dsp:sp>
    <dsp:sp modelId="{B0647F6E-D03D-7E45-BB75-723048D64920}">
      <dsp:nvSpPr>
        <dsp:cNvPr id="0" name=""/>
        <dsp:cNvSpPr/>
      </dsp:nvSpPr>
      <dsp:spPr>
        <a:xfrm rot="8100000">
          <a:off x="2993027" y="3492390"/>
          <a:ext cx="794856" cy="27425"/>
        </a:xfrm>
        <a:custGeom>
          <a:avLst/>
          <a:gdLst/>
          <a:ahLst/>
          <a:cxnLst/>
          <a:rect l="0" t="0" r="0" b="0"/>
          <a:pathLst>
            <a:path>
              <a:moveTo>
                <a:pt x="0" y="13712"/>
              </a:moveTo>
              <a:lnTo>
                <a:pt x="794856"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70584" y="3486232"/>
        <a:ext cx="39742" cy="39742"/>
      </dsp:txXfrm>
    </dsp:sp>
    <dsp:sp modelId="{3120B6B7-E4C8-C646-B9CB-30545361082E}">
      <dsp:nvSpPr>
        <dsp:cNvPr id="0" name=""/>
        <dsp:cNvSpPr/>
      </dsp:nvSpPr>
      <dsp:spPr>
        <a:xfrm>
          <a:off x="1762698" y="3663366"/>
          <a:ext cx="1687086"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Management</a:t>
          </a:r>
        </a:p>
      </dsp:txBody>
      <dsp:txXfrm>
        <a:off x="2009766" y="3846995"/>
        <a:ext cx="1192950" cy="886642"/>
      </dsp:txXfrm>
    </dsp:sp>
    <dsp:sp modelId="{9FEC83F1-F6FC-404F-8707-E60A865220FE}">
      <dsp:nvSpPr>
        <dsp:cNvPr id="0" name=""/>
        <dsp:cNvSpPr/>
      </dsp:nvSpPr>
      <dsp:spPr>
        <a:xfrm rot="10800000">
          <a:off x="2608326"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026100" y="2759770"/>
        <a:ext cx="43976" cy="43976"/>
      </dsp:txXfrm>
    </dsp:sp>
    <dsp:sp modelId="{52034E79-75C0-6449-9673-60A0F53E358A}">
      <dsp:nvSpPr>
        <dsp:cNvPr id="0" name=""/>
        <dsp:cNvSpPr/>
      </dsp:nvSpPr>
      <dsp:spPr>
        <a:xfrm>
          <a:off x="1354425" y="2154808"/>
          <a:ext cx="1253900" cy="1253900"/>
        </a:xfrm>
        <a:prstGeom prst="ellipse">
          <a:avLst/>
        </a:prstGeom>
        <a:solidFill>
          <a:schemeClr val="lt1">
            <a:hueOff val="0"/>
            <a:satOff val="0"/>
            <a:lumOff val="0"/>
            <a:alphaOff val="0"/>
          </a:schemeClr>
        </a:solidFill>
        <a:ln w="7302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Food</a:t>
          </a:r>
        </a:p>
      </dsp:txBody>
      <dsp:txXfrm>
        <a:off x="1538054" y="2338437"/>
        <a:ext cx="886642" cy="886642"/>
      </dsp:txXfrm>
    </dsp:sp>
    <dsp:sp modelId="{3ADB68A2-0387-A845-9743-E3107B328C56}">
      <dsp:nvSpPr>
        <dsp:cNvPr id="0" name=""/>
        <dsp:cNvSpPr/>
      </dsp:nvSpPr>
      <dsp:spPr>
        <a:xfrm rot="13500000">
          <a:off x="2920759"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38533" y="2005491"/>
        <a:ext cx="43976" cy="43976"/>
      </dsp:txXfrm>
    </dsp:sp>
    <dsp:sp modelId="{47D8E914-2E49-E445-8443-8B084865DBE7}">
      <dsp:nvSpPr>
        <dsp:cNvPr id="0" name=""/>
        <dsp:cNvSpPr/>
      </dsp:nvSpPr>
      <dsp:spPr>
        <a:xfrm>
          <a:off x="1979291" y="646249"/>
          <a:ext cx="1253900" cy="1253900"/>
        </a:xfrm>
        <a:prstGeom prst="ellipse">
          <a:avLst/>
        </a:prstGeom>
        <a:solidFill>
          <a:schemeClr val="lt1">
            <a:hueOff val="0"/>
            <a:satOff val="0"/>
            <a:lumOff val="0"/>
            <a:alphaOff val="0"/>
          </a:schemeClr>
        </a:solidFill>
        <a:ln w="412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Service</a:t>
          </a:r>
        </a:p>
      </dsp:txBody>
      <dsp:txXfrm>
        <a:off x="2162920" y="829878"/>
        <a:ext cx="886642" cy="88664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EA2218-DD8C-4944-883E-4F222486B95A}" type="datetimeFigureOut">
              <a:rPr lang="en-US" smtClean="0"/>
              <a:t>12/16/2021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1B446-6C3A-434A-9EAF-115FF2B52C71}" type="slidenum">
              <a:rPr lang="en-US" smtClean="0"/>
              <a:t>‹#›</a:t>
            </a:fld>
            <a:endParaRPr lang="en-US"/>
          </a:p>
        </p:txBody>
      </p:sp>
    </p:spTree>
    <p:extLst>
      <p:ext uri="{BB962C8B-B14F-4D97-AF65-F5344CB8AC3E}">
        <p14:creationId xmlns:p14="http://schemas.microsoft.com/office/powerpoint/2010/main" val="1637917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5</a:t>
            </a:fld>
            <a:endParaRPr lang="en-US"/>
          </a:p>
        </p:txBody>
      </p:sp>
    </p:spTree>
    <p:extLst>
      <p:ext uri="{BB962C8B-B14F-4D97-AF65-F5344CB8AC3E}">
        <p14:creationId xmlns:p14="http://schemas.microsoft.com/office/powerpoint/2010/main" val="14279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6</a:t>
            </a:fld>
            <a:endParaRPr lang="en-US"/>
          </a:p>
        </p:txBody>
      </p:sp>
    </p:spTree>
    <p:extLst>
      <p:ext uri="{BB962C8B-B14F-4D97-AF65-F5344CB8AC3E}">
        <p14:creationId xmlns:p14="http://schemas.microsoft.com/office/powerpoint/2010/main" val="3171723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721B446-6C3A-434A-9EAF-115FF2B52C71}" type="slidenum">
              <a:rPr lang="en-US" smtClean="0"/>
              <a:t>8</a:t>
            </a:fld>
            <a:endParaRPr lang="en-US"/>
          </a:p>
        </p:txBody>
      </p:sp>
    </p:spTree>
    <p:extLst>
      <p:ext uri="{BB962C8B-B14F-4D97-AF65-F5344CB8AC3E}">
        <p14:creationId xmlns:p14="http://schemas.microsoft.com/office/powerpoint/2010/main" val="3232671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21B446-6C3A-434A-9EAF-115FF2B52C7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37391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902681" cy="1325563"/>
          </a:xfrm>
          <a:prstGeom prst="rect">
            <a:avLst/>
          </a:prstGeo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Text Placeholder 4"/>
          <p:cNvSpPr>
            <a:spLocks noGrp="1"/>
          </p:cNvSpPr>
          <p:nvPr>
            <p:ph type="body" sz="quarter" idx="10"/>
          </p:nvPr>
        </p:nvSpPr>
        <p:spPr>
          <a:xfrm>
            <a:off x="628650" y="1911351"/>
            <a:ext cx="8124825" cy="462245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365159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16832" y="-64549"/>
            <a:ext cx="12417893" cy="6938683"/>
          </a:xfrm>
          <a:prstGeom prst="rect">
            <a:avLst/>
          </a:prstGeom>
        </p:spPr>
      </p:pic>
      <p:sp>
        <p:nvSpPr>
          <p:cNvPr id="4" name="Title 3"/>
          <p:cNvSpPr>
            <a:spLocks noGrp="1"/>
          </p:cNvSpPr>
          <p:nvPr>
            <p:ph type="title"/>
          </p:nvPr>
        </p:nvSpPr>
        <p:spPr>
          <a:xfrm>
            <a:off x="628650" y="365126"/>
            <a:ext cx="7886700" cy="1325563"/>
          </a:xfrm>
          <a:prstGeom prst="rect">
            <a:avLst/>
          </a:prstGeom>
        </p:spPr>
        <p:txBody>
          <a:bodyPr/>
          <a:lstStyle>
            <a:lvl1pPr>
              <a:defRPr>
                <a:solidFill>
                  <a:schemeClr val="bg1"/>
                </a:solidFill>
              </a:defRPr>
            </a:lvl1pPr>
          </a:lstStyle>
          <a:p>
            <a:r>
              <a:rPr lang="en-US" dirty="0"/>
              <a:t>Click to edit Master title style</a:t>
            </a:r>
            <a:endParaRPr lang="en-AU" dirty="0"/>
          </a:p>
        </p:txBody>
      </p:sp>
      <p:sp>
        <p:nvSpPr>
          <p:cNvPr id="5" name="Date Placeholder 4"/>
          <p:cNvSpPr>
            <a:spLocks noGrp="1"/>
          </p:cNvSpPr>
          <p:nvPr>
            <p:ph type="dt" sz="half" idx="10"/>
          </p:nvPr>
        </p:nvSpPr>
        <p:spPr>
          <a:xfrm>
            <a:off x="6286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543CD403-54AC-49B0-BCE8-20FF98AC2FFD}" type="datetimeFigureOut">
              <a:rPr lang="en-AU" smtClean="0"/>
              <a:pPr/>
              <a:t>16/12/2021</a:t>
            </a:fld>
            <a:endParaRPr lang="en-AU" dirty="0"/>
          </a:p>
        </p:txBody>
      </p:sp>
      <p:sp>
        <p:nvSpPr>
          <p:cNvPr id="6" name="Slide Number Placeholder 5"/>
          <p:cNvSpPr>
            <a:spLocks noGrp="1"/>
          </p:cNvSpPr>
          <p:nvPr>
            <p:ph type="sldNum" sz="quarter" idx="11"/>
          </p:nvPr>
        </p:nvSpPr>
        <p:spPr>
          <a:xfrm>
            <a:off x="64579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7E3E055E-1006-4691-A728-C6D4B59F1965}" type="slidenum">
              <a:rPr lang="en-AU" smtClean="0"/>
              <a:pPr/>
              <a:t>‹#›</a:t>
            </a:fld>
            <a:endParaRPr lang="en-AU" dirty="0"/>
          </a:p>
        </p:txBody>
      </p:sp>
    </p:spTree>
    <p:extLst>
      <p:ext uri="{BB962C8B-B14F-4D97-AF65-F5344CB8AC3E}">
        <p14:creationId xmlns:p14="http://schemas.microsoft.com/office/powerpoint/2010/main" val="401777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543CD403-54AC-49B0-BCE8-20FF98AC2FFD}" type="datetimeFigureOut">
              <a:rPr lang="en-AU" smtClean="0"/>
              <a:t>16/12/2021</a:t>
            </a:fld>
            <a:endParaRPr lang="en-AU"/>
          </a:p>
        </p:txBody>
      </p:sp>
      <p:sp>
        <p:nvSpPr>
          <p:cNvPr id="4" name="Slide Number Placeholder 3"/>
          <p:cNvSpPr>
            <a:spLocks noGrp="1"/>
          </p:cNvSpPr>
          <p:nvPr>
            <p:ph type="sldNum" sz="quarter" idx="11"/>
          </p:nvPr>
        </p:nvSpPr>
        <p:spPr/>
        <p:txBody>
          <a:bodyPr/>
          <a:lstStyle/>
          <a:p>
            <a:fld id="{7E3E055E-1006-4691-A728-C6D4B59F1965}" type="slidenum">
              <a:rPr lang="en-AU" smtClean="0"/>
              <a:t>‹#›</a:t>
            </a:fld>
            <a:endParaRPr lang="en-AU"/>
          </a:p>
        </p:txBody>
      </p:sp>
      <p:sp>
        <p:nvSpPr>
          <p:cNvPr id="6" name="Content Placeholder 5"/>
          <p:cNvSpPr>
            <a:spLocks noGrp="1"/>
          </p:cNvSpPr>
          <p:nvPr>
            <p:ph sz="quarter" idx="12"/>
          </p:nvPr>
        </p:nvSpPr>
        <p:spPr>
          <a:xfrm>
            <a:off x="628650" y="1930400"/>
            <a:ext cx="6905625" cy="3937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80956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491201" cy="1325563"/>
          </a:xfrm>
          <a:prstGeom prst="rect">
            <a:avLst/>
          </a:prstGeom>
        </p:spPr>
        <p:txBody>
          <a:bodyPr/>
          <a:lstStyle/>
          <a:p>
            <a:r>
              <a:rPr lang="en-US" dirty="0"/>
              <a:t>Click to edit Master title style</a:t>
            </a:r>
            <a:endParaRPr lang="en-AU" dirty="0"/>
          </a:p>
        </p:txBody>
      </p:sp>
      <p:sp>
        <p:nvSpPr>
          <p:cNvPr id="4" name="Content Placeholder 3"/>
          <p:cNvSpPr>
            <a:spLocks noGrp="1"/>
          </p:cNvSpPr>
          <p:nvPr>
            <p:ph sz="quarter" idx="10"/>
          </p:nvPr>
        </p:nvSpPr>
        <p:spPr>
          <a:xfrm>
            <a:off x="628651" y="1870076"/>
            <a:ext cx="7962900" cy="445452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19498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p>
            <a:r>
              <a:rPr lang="en-US"/>
              <a:t>Click to edit Master title style</a:t>
            </a:r>
            <a:endParaRPr lang="en-AU"/>
          </a:p>
        </p:txBody>
      </p:sp>
      <p:sp>
        <p:nvSpPr>
          <p:cNvPr id="4" name="Content Placeholder 3"/>
          <p:cNvSpPr>
            <a:spLocks noGrp="1"/>
          </p:cNvSpPr>
          <p:nvPr>
            <p:ph sz="quarter" idx="10"/>
          </p:nvPr>
        </p:nvSpPr>
        <p:spPr>
          <a:xfrm>
            <a:off x="628650" y="1903414"/>
            <a:ext cx="7886700" cy="462207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41665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lvl1pPr>
              <a:defRPr b="0"/>
            </a:lvl1pPr>
          </a:lstStyle>
          <a:p>
            <a:r>
              <a:rPr lang="en-US" dirty="0"/>
              <a:t>Click to edit Master title style</a:t>
            </a:r>
            <a:endParaRPr lang="en-AU" dirty="0"/>
          </a:p>
        </p:txBody>
      </p:sp>
      <p:sp>
        <p:nvSpPr>
          <p:cNvPr id="4" name="Content Placeholder 3"/>
          <p:cNvSpPr>
            <a:spLocks noGrp="1"/>
          </p:cNvSpPr>
          <p:nvPr>
            <p:ph sz="quarter" idx="10"/>
          </p:nvPr>
        </p:nvSpPr>
        <p:spPr>
          <a:xfrm>
            <a:off x="628650" y="1903414"/>
            <a:ext cx="2952750" cy="462207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Content Placeholder 4"/>
          <p:cNvSpPr>
            <a:spLocks noGrp="1"/>
          </p:cNvSpPr>
          <p:nvPr>
            <p:ph sz="quarter" idx="11"/>
          </p:nvPr>
        </p:nvSpPr>
        <p:spPr>
          <a:xfrm>
            <a:off x="4102101" y="1903413"/>
            <a:ext cx="3416697" cy="4622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11854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09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Tree>
    <p:extLst>
      <p:ext uri="{BB962C8B-B14F-4D97-AF65-F5344CB8AC3E}">
        <p14:creationId xmlns:p14="http://schemas.microsoft.com/office/powerpoint/2010/main" val="2051624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Online Image Placeholder 4"/>
          <p:cNvSpPr>
            <a:spLocks noGrp="1"/>
          </p:cNvSpPr>
          <p:nvPr>
            <p:ph type="clipArt" sz="quarter" idx="10"/>
          </p:nvPr>
        </p:nvSpPr>
        <p:spPr>
          <a:xfrm>
            <a:off x="733425" y="2273300"/>
            <a:ext cx="2771775" cy="2641600"/>
          </a:xfrm>
          <a:prstGeom prst="rect">
            <a:avLst/>
          </a:prstGeom>
        </p:spPr>
        <p:txBody>
          <a:bodyPr/>
          <a:lstStyle/>
          <a:p>
            <a:endParaRPr lang="en-AU" dirty="0"/>
          </a:p>
        </p:txBody>
      </p:sp>
      <p:sp>
        <p:nvSpPr>
          <p:cNvPr id="7" name="Picture Placeholder 6"/>
          <p:cNvSpPr>
            <a:spLocks noGrp="1"/>
          </p:cNvSpPr>
          <p:nvPr>
            <p:ph type="pic" sz="quarter" idx="11"/>
          </p:nvPr>
        </p:nvSpPr>
        <p:spPr>
          <a:xfrm>
            <a:off x="5743575" y="2273300"/>
            <a:ext cx="2771775" cy="2641600"/>
          </a:xfrm>
          <a:prstGeom prst="rect">
            <a:avLst/>
          </a:prstGeom>
        </p:spPr>
        <p:txBody>
          <a:bodyPr/>
          <a:lstStyle/>
          <a:p>
            <a:endParaRPr lang="en-AU"/>
          </a:p>
        </p:txBody>
      </p:sp>
    </p:spTree>
    <p:extLst>
      <p:ext uri="{BB962C8B-B14F-4D97-AF65-F5344CB8AC3E}">
        <p14:creationId xmlns:p14="http://schemas.microsoft.com/office/powerpoint/2010/main" val="4053139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4" name="Text Placeholder 3"/>
          <p:cNvSpPr>
            <a:spLocks noGrp="1"/>
          </p:cNvSpPr>
          <p:nvPr>
            <p:ph type="body" sz="quarter" idx="10"/>
          </p:nvPr>
        </p:nvSpPr>
        <p:spPr>
          <a:xfrm>
            <a:off x="819150" y="5092700"/>
            <a:ext cx="7877175" cy="1549400"/>
          </a:xfrm>
          <a:prstGeom prst="rect">
            <a:avLst/>
          </a:prstGeom>
        </p:spPr>
        <p:txBody>
          <a:bodyPr/>
          <a:lstStyle>
            <a:lvl1pPr marL="0" indent="0">
              <a:buNone/>
              <a:defRPr>
                <a:solidFill>
                  <a:schemeClr val="bg1"/>
                </a:solidFill>
                <a:latin typeface="Arial" panose="020B0604020202020204" pitchFamily="34" charset="0"/>
                <a:cs typeface="Arial" panose="020B0604020202020204" pitchFamily="34" charset="0"/>
              </a:defRPr>
            </a:lvl1pPr>
            <a:lvl2pPr marL="342900" indent="0">
              <a:buNone/>
              <a:defRPr>
                <a:solidFill>
                  <a:schemeClr val="bg1"/>
                </a:solidFill>
                <a:latin typeface="Arial" panose="020B0604020202020204" pitchFamily="34" charset="0"/>
                <a:cs typeface="Arial" panose="020B0604020202020204" pitchFamily="34" charset="0"/>
              </a:defRPr>
            </a:lvl2pPr>
            <a:lvl3pPr marL="685800" indent="0">
              <a:buNone/>
              <a:defRPr>
                <a:solidFill>
                  <a:schemeClr val="bg1"/>
                </a:solidFill>
                <a:latin typeface="Arial" panose="020B0604020202020204" pitchFamily="34" charset="0"/>
                <a:cs typeface="Arial" panose="020B0604020202020204" pitchFamily="34" charset="0"/>
              </a:defRPr>
            </a:lvl3pPr>
            <a:lvl4pPr marL="1028700" indent="0">
              <a:buNone/>
              <a:defRPr>
                <a:solidFill>
                  <a:schemeClr val="bg1"/>
                </a:solidFill>
                <a:latin typeface="Arial" panose="020B0604020202020204" pitchFamily="34" charset="0"/>
                <a:cs typeface="Arial" panose="020B0604020202020204" pitchFamily="34" charset="0"/>
              </a:defRPr>
            </a:lvl4pPr>
            <a:lvl5pPr marL="1371600" indent="0">
              <a:buNone/>
              <a:defRPr>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endParaRPr lang="en-US" dirty="0"/>
          </a:p>
        </p:txBody>
      </p:sp>
    </p:spTree>
    <p:extLst>
      <p:ext uri="{BB962C8B-B14F-4D97-AF65-F5344CB8AC3E}">
        <p14:creationId xmlns:p14="http://schemas.microsoft.com/office/powerpoint/2010/main" val="1443219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3523DE92-A298-4BA1-8A12-1C95D33288B5}" type="slidenum">
              <a:rPr lang="en-AU" smtClean="0"/>
              <a:pPr/>
              <a:t>‹#›</a:t>
            </a:fld>
            <a:endParaRPr lang="en-AU" dirty="0"/>
          </a:p>
        </p:txBody>
      </p:sp>
      <p:sp>
        <p:nvSpPr>
          <p:cNvPr id="4" name="Footer Placeholder 3"/>
          <p:cNvSpPr>
            <a:spLocks noGrp="1"/>
          </p:cNvSpPr>
          <p:nvPr>
            <p:ph type="ftr" sz="quarter" idx="11"/>
          </p:nvPr>
        </p:nvSpPr>
        <p:spPr>
          <a:xfrm>
            <a:off x="647700" y="6407151"/>
            <a:ext cx="3086100" cy="365125"/>
          </a:xfrm>
          <a:prstGeom prst="rect">
            <a:avLst/>
          </a:prstGeom>
        </p:spPr>
        <p:txBody>
          <a:bodyPr/>
          <a:lstStyle/>
          <a:p>
            <a:endParaRPr lang="en-US">
              <a:latin typeface="Arial" panose="020B0604020202020204" pitchFamily="34" charset="0"/>
              <a:cs typeface="Arial" panose="020B0604020202020204" pitchFamily="34" charset="0"/>
            </a:endParaRPr>
          </a:p>
          <a:p>
            <a:endParaRPr lang="en-AU" dirty="0"/>
          </a:p>
        </p:txBody>
      </p:sp>
      <p:sp>
        <p:nvSpPr>
          <p:cNvPr id="6" name="Content Placeholder 5"/>
          <p:cNvSpPr>
            <a:spLocks noGrp="1"/>
          </p:cNvSpPr>
          <p:nvPr>
            <p:ph sz="quarter" idx="12"/>
          </p:nvPr>
        </p:nvSpPr>
        <p:spPr>
          <a:xfrm>
            <a:off x="647700" y="1943100"/>
            <a:ext cx="6553200" cy="4191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832525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45315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48936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12028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07540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12/16/2021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6044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12/16/2021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40904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74931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0383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69097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35405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51311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247494"/>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
        <p:nvSpPr>
          <p:cNvPr id="7" name="Title 6"/>
          <p:cNvSpPr>
            <a:spLocks noGrp="1"/>
          </p:cNvSpPr>
          <p:nvPr>
            <p:ph type="title"/>
          </p:nvPr>
        </p:nvSpPr>
        <p:spPr>
          <a:xfrm>
            <a:off x="104217" y="55845"/>
            <a:ext cx="7886700" cy="1325563"/>
          </a:xfrm>
        </p:spPr>
        <p:txBody>
          <a:bodyPr/>
          <a:lstStyle/>
          <a:p>
            <a:r>
              <a:rPr lang="en-US"/>
              <a:t>Click to edit Master title style</a:t>
            </a:r>
            <a:endParaRPr lang="en-AU"/>
          </a:p>
        </p:txBody>
      </p:sp>
    </p:spTree>
    <p:extLst>
      <p:ext uri="{BB962C8B-B14F-4D97-AF65-F5344CB8AC3E}">
        <p14:creationId xmlns:p14="http://schemas.microsoft.com/office/powerpoint/2010/main" val="2172861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0040625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5494657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3561C505-66E0-4B2C-A263-C30CB4C73B94}" type="datetimeFigureOut">
              <a:rPr lang="en-AU" smtClean="0"/>
              <a:t>16/12/2021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5332471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3561C505-66E0-4B2C-A263-C30CB4C73B94}" type="datetimeFigureOut">
              <a:rPr lang="en-AU" smtClean="0"/>
              <a:t>16/12/2021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1999398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3561C505-66E0-4B2C-A263-C30CB4C73B94}" type="datetimeFigureOut">
              <a:rPr lang="en-AU" smtClean="0"/>
              <a:t>16/12/2021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550950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1C505-66E0-4B2C-A263-C30CB4C73B94}" type="datetimeFigureOut">
              <a:rPr lang="en-AU" smtClean="0"/>
              <a:t>16/12/2021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967789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16/12/2021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456276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16/12/2021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3731529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1864265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33998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p:cNvPicPr>
          <p:nvPr userDrawn="1"/>
        </p:nvPicPr>
        <p:blipFill rotWithShape="1">
          <a:blip r:embed="rId9" cstate="email">
            <a:extLst>
              <a:ext uri="{28A0092B-C50C-407E-A947-70E740481C1C}">
                <a14:useLocalDpi xmlns:a14="http://schemas.microsoft.com/office/drawing/2010/main"/>
              </a:ext>
            </a:extLst>
          </a:blip>
          <a:srcRect/>
          <a:stretch/>
        </p:blipFill>
        <p:spPr>
          <a:xfrm>
            <a:off x="-60960" y="0"/>
            <a:ext cx="9204960" cy="1152000"/>
          </a:xfrm>
          <a:prstGeom prst="rect">
            <a:avLst/>
          </a:prstGeom>
        </p:spPr>
      </p:pic>
      <p:sp>
        <p:nvSpPr>
          <p:cNvPr id="2" name="Title Placeholder 1"/>
          <p:cNvSpPr>
            <a:spLocks noGrp="1"/>
          </p:cNvSpPr>
          <p:nvPr>
            <p:ph type="title"/>
          </p:nvPr>
        </p:nvSpPr>
        <p:spPr>
          <a:xfrm>
            <a:off x="628650" y="365126"/>
            <a:ext cx="69056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4" name="Text Placeholder 3"/>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Date Placeholder 4"/>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3CD403-54AC-49B0-BCE8-20FF98AC2FFD}" type="datetimeFigureOut">
              <a:rPr lang="en-AU" smtClean="0"/>
              <a:t>16/12/2021</a:t>
            </a:fld>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3634191078"/>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86" r:id="rId3"/>
    <p:sldLayoutId id="2147483680" r:id="rId4"/>
    <p:sldLayoutId id="2147483681" r:id="rId5"/>
    <p:sldLayoutId id="2147483690" r:id="rId6"/>
    <p:sldLayoutId id="2147483730" r:id="rId7"/>
  </p:sldLayoutIdLst>
  <p:txStyles>
    <p:titleStyle>
      <a:lvl1pPr algn="l" defTabSz="685800" rtl="0" eaLnBrk="1" latinLnBrk="0" hangingPunct="1">
        <a:lnSpc>
          <a:spcPct val="90000"/>
        </a:lnSpc>
        <a:spcBef>
          <a:spcPct val="0"/>
        </a:spcBef>
        <a:buNone/>
        <a:defRPr sz="3300" b="1"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0960" y="-80683"/>
            <a:ext cx="9248503" cy="6938683"/>
          </a:xfrm>
          <a:prstGeom prst="rect">
            <a:avLst/>
          </a:prstGeom>
        </p:spPr>
      </p:pic>
    </p:spTree>
    <p:extLst>
      <p:ext uri="{BB962C8B-B14F-4D97-AF65-F5344CB8AC3E}">
        <p14:creationId xmlns:p14="http://schemas.microsoft.com/office/powerpoint/2010/main" val="3336646731"/>
      </p:ext>
    </p:extLst>
  </p:cSld>
  <p:clrMap bg1="lt1" tx1="dk1" bg2="lt2" tx2="dk2" accent1="accent1" accent2="accent2" accent3="accent3" accent4="accent4" accent5="accent5" accent6="accent6" hlink="hlink" folHlink="folHlink"/>
  <p:sldLayoutIdLst>
    <p:sldLayoutId id="2147483684" r:id="rId1"/>
    <p:sldLayoutId id="2147483688" r:id="rId2"/>
    <p:sldLayoutId id="2147483689"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screen">
            <a:extLst>
              <a:ext uri="{28A0092B-C50C-407E-A947-70E740481C1C}">
                <a14:useLocalDpi xmlns:a14="http://schemas.microsoft.com/office/drawing/2010/main"/>
              </a:ext>
            </a:extLst>
          </a:blip>
          <a:srcRect t="-1"/>
          <a:stretch/>
        </p:blipFill>
        <p:spPr>
          <a:xfrm>
            <a:off x="-60960" y="0"/>
            <a:ext cx="9204960" cy="6891251"/>
          </a:xfrm>
          <a:prstGeom prst="rect">
            <a:avLst/>
          </a:prstGeom>
        </p:spPr>
      </p:pic>
      <p:sp>
        <p:nvSpPr>
          <p:cNvPr id="2" name="Title Placeholder 1"/>
          <p:cNvSpPr>
            <a:spLocks noGrp="1"/>
          </p:cNvSpPr>
          <p:nvPr>
            <p:ph type="title"/>
          </p:nvPr>
        </p:nvSpPr>
        <p:spPr>
          <a:xfrm>
            <a:off x="628650" y="365126"/>
            <a:ext cx="69437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5" name="Text Placeholder 4"/>
          <p:cNvSpPr>
            <a:spLocks noGrp="1"/>
          </p:cNvSpPr>
          <p:nvPr>
            <p:ph type="body" idx="1"/>
          </p:nvPr>
        </p:nvSpPr>
        <p:spPr>
          <a:xfrm>
            <a:off x="628650" y="1825625"/>
            <a:ext cx="6943725"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5353050" y="6389775"/>
            <a:ext cx="20574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3523DE92-A298-4BA1-8A12-1C95D33288B5}" type="slidenum">
              <a:rPr lang="en-AU" smtClean="0"/>
              <a:pPr/>
              <a:t>‹#›</a:t>
            </a:fld>
            <a:endParaRPr lang="en-AU" dirty="0"/>
          </a:p>
        </p:txBody>
      </p:sp>
      <p:sp>
        <p:nvSpPr>
          <p:cNvPr id="8" name="Date Placeholder 7"/>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0812649-D2F1-495C-A6D7-F9BEBEA50CD3}" type="datetimeFigureOut">
              <a:rPr lang="en-AU" smtClean="0"/>
              <a:t>16/12/2021</a:t>
            </a:fld>
            <a:endParaRPr lang="en-AU"/>
          </a:p>
        </p:txBody>
      </p:sp>
    </p:spTree>
    <p:extLst>
      <p:ext uri="{BB962C8B-B14F-4D97-AF65-F5344CB8AC3E}">
        <p14:creationId xmlns:p14="http://schemas.microsoft.com/office/powerpoint/2010/main" val="2996132542"/>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685800" rtl="0" eaLnBrk="1" latinLnBrk="0" hangingPunct="1">
        <a:lnSpc>
          <a:spcPct val="90000"/>
        </a:lnSpc>
        <a:spcBef>
          <a:spcPct val="0"/>
        </a:spcBef>
        <a:buNone/>
        <a:defRPr sz="3300" b="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7086" y="-13357"/>
            <a:ext cx="9239795" cy="6938683"/>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CD403-54AC-49B0-BCE8-20FF98AC2FFD}" type="datetimeFigureOut">
              <a:rPr lang="en-AU" smtClean="0"/>
              <a:t>16/12/2021</a:t>
            </a:fld>
            <a:endParaRPr lang="en-A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24395924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3561C505-66E0-4B2C-A263-C30CB4C73B94}" type="datetimeFigureOut">
              <a:rPr lang="en-AU" smtClean="0"/>
              <a:pPr/>
              <a:t>16/12/2021</a:t>
            </a:fld>
            <a:endParaRPr lang="en-AU"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AU"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05D102BD-CA11-4784-9F5C-0405CA038AAD}" type="slidenum">
              <a:rPr lang="en-AU" smtClean="0"/>
              <a:pPr/>
              <a:t>‹#›</a:t>
            </a:fld>
            <a:endParaRPr lang="en-AU" dirty="0"/>
          </a:p>
        </p:txBody>
      </p:sp>
      <p:sp>
        <p:nvSpPr>
          <p:cNvPr id="7" name="Rectangle 6"/>
          <p:cNvSpPr/>
          <p:nvPr userDrawn="1"/>
        </p:nvSpPr>
        <p:spPr>
          <a:xfrm>
            <a:off x="3365" y="-7104"/>
            <a:ext cx="9282793" cy="1415405"/>
          </a:xfrm>
          <a:prstGeom prst="rect">
            <a:avLst/>
          </a:prstGeom>
          <a:solidFill>
            <a:srgbClr val="1222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0" i="0" dirty="0">
              <a:latin typeface="Arial" panose="020B0604020202020204" pitchFamily="34" charset="0"/>
            </a:endParaRPr>
          </a:p>
        </p:txBody>
      </p:sp>
      <p:pic>
        <p:nvPicPr>
          <p:cNvPr id="8" name="Picture 7"/>
          <p:cNvPicPr>
            <a:picLocks noChangeAspect="1"/>
          </p:cNvPicPr>
          <p:nvPr userDrawn="1"/>
        </p:nvPicPr>
        <p:blipFill rotWithShape="1">
          <a:blip r:embed="rId13" cstate="email">
            <a:extLst>
              <a:ext uri="{BEBA8EAE-BF5A-486C-A8C5-ECC9F3942E4B}">
                <a14:imgProps xmlns:a14="http://schemas.microsoft.com/office/drawing/2010/main">
                  <a14:imgLayer r:embed="rId14">
                    <a14:imgEffect>
                      <a14:backgroundRemoval t="8939" b="89385" l="9955" r="100000">
                        <a14:foregroundMark x1="90155" y1="32174" x2="90069" y2="56522"/>
                      </a14:backgroundRemoval>
                    </a14:imgEffect>
                  </a14:imgLayer>
                </a14:imgProps>
              </a:ext>
              <a:ext uri="{28A0092B-C50C-407E-A947-70E740481C1C}">
                <a14:useLocalDpi xmlns:a14="http://schemas.microsoft.com/office/drawing/2010/main"/>
              </a:ext>
            </a:extLst>
          </a:blip>
          <a:srcRect/>
          <a:stretch/>
        </p:blipFill>
        <p:spPr>
          <a:xfrm>
            <a:off x="-1876778" y="-62258"/>
            <a:ext cx="11002076" cy="1102171"/>
          </a:xfrm>
          <a:prstGeom prst="rect">
            <a:avLst/>
          </a:prstGeom>
        </p:spPr>
      </p:pic>
      <p:sp>
        <p:nvSpPr>
          <p:cNvPr id="2" name="Title Placeholder 1"/>
          <p:cNvSpPr>
            <a:spLocks noGrp="1"/>
          </p:cNvSpPr>
          <p:nvPr>
            <p:ph type="title"/>
          </p:nvPr>
        </p:nvSpPr>
        <p:spPr>
          <a:xfrm>
            <a:off x="104217" y="82739"/>
            <a:ext cx="78867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Tree>
    <p:extLst>
      <p:ext uri="{BB962C8B-B14F-4D97-AF65-F5344CB8AC3E}">
        <p14:creationId xmlns:p14="http://schemas.microsoft.com/office/powerpoint/2010/main" val="204138976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24.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11.tiff"/><Relationship Id="rId13" Type="http://schemas.openxmlformats.org/officeDocument/2006/relationships/image" Target="../media/image16.tiff"/><Relationship Id="rId3" Type="http://schemas.openxmlformats.org/officeDocument/2006/relationships/diagramLayout" Target="../diagrams/layout1.xml"/><Relationship Id="rId7" Type="http://schemas.openxmlformats.org/officeDocument/2006/relationships/image" Target="../media/image10.tiff"/><Relationship Id="rId12" Type="http://schemas.openxmlformats.org/officeDocument/2006/relationships/image" Target="../media/image15.tiff"/><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image" Target="../media/image14.tiff"/><Relationship Id="rId5" Type="http://schemas.openxmlformats.org/officeDocument/2006/relationships/diagramColors" Target="../diagrams/colors1.xml"/><Relationship Id="rId10" Type="http://schemas.openxmlformats.org/officeDocument/2006/relationships/image" Target="../media/image13.tiff"/><Relationship Id="rId4" Type="http://schemas.openxmlformats.org/officeDocument/2006/relationships/diagramQuickStyle" Target="../diagrams/quickStyle1.xml"/><Relationship Id="rId9" Type="http://schemas.openxmlformats.org/officeDocument/2006/relationships/image" Target="../media/image12.tiff"/><Relationship Id="rId14" Type="http://schemas.openxmlformats.org/officeDocument/2006/relationships/image" Target="../media/image17.tiff"/></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1.tiff"/><Relationship Id="rId7" Type="http://schemas.openxmlformats.org/officeDocument/2006/relationships/image" Target="../media/image25.tiff"/><Relationship Id="rId2" Type="http://schemas.openxmlformats.org/officeDocument/2006/relationships/image" Target="../media/image20.tiff"/><Relationship Id="rId1" Type="http://schemas.openxmlformats.org/officeDocument/2006/relationships/slideLayout" Target="../slideLayouts/slideLayout1.xml"/><Relationship Id="rId6" Type="http://schemas.openxmlformats.org/officeDocument/2006/relationships/image" Target="../media/image24.tiff"/><Relationship Id="rId5" Type="http://schemas.openxmlformats.org/officeDocument/2006/relationships/image" Target="../media/image23.tiff"/><Relationship Id="rId4" Type="http://schemas.openxmlformats.org/officeDocument/2006/relationships/image" Target="../media/image22.tiff"/></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27.tiff"/></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6QmP4oTFeac&amp;feature=youtu.be" TargetMode="External"/><Relationship Id="rId2" Type="http://schemas.openxmlformats.org/officeDocument/2006/relationships/image" Target="../media/image30.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jpeg"/><Relationship Id="rId1" Type="http://schemas.openxmlformats.org/officeDocument/2006/relationships/slideLayout" Target="../slideLayouts/slideLayout1.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hyperlink" Target="https://icms.padlet.org/nassima_kennedy1/7zx10bxemsm3ychq" TargetMode="External"/><Relationship Id="rId2" Type="http://schemas.openxmlformats.org/officeDocument/2006/relationships/image" Target="../media/image34.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eg"/><Relationship Id="rId1" Type="http://schemas.openxmlformats.org/officeDocument/2006/relationships/slideLayout" Target="../slideLayouts/slideLayout1.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icms.padlet.org/nassima_kennedy1/22ghbe9yj7wox8er" TargetMode="Externa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29.xml"/><Relationship Id="rId5" Type="http://schemas.openxmlformats.org/officeDocument/2006/relationships/image" Target="../media/image38.jpeg"/><Relationship Id="rId4" Type="http://schemas.openxmlformats.org/officeDocument/2006/relationships/hyperlink" Target="https://www.restohub.org/operations/planning/restaurant-competitive-analysi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9FFB67-3BEF-48AE-9302-08DE77498AE2}"/>
              </a:ext>
            </a:extLst>
          </p:cNvPr>
          <p:cNvSpPr txBox="1"/>
          <p:nvPr/>
        </p:nvSpPr>
        <p:spPr>
          <a:xfrm>
            <a:off x="457200" y="1500717"/>
            <a:ext cx="8597348" cy="1077218"/>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HOS303A: International Restaurant Concepts </a:t>
            </a:r>
          </a:p>
          <a:p>
            <a:endParaRPr lang="en-AU" sz="32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29B7479-DFD8-4BA0-98EF-EFC3A05541D6}"/>
              </a:ext>
            </a:extLst>
          </p:cNvPr>
          <p:cNvSpPr txBox="1"/>
          <p:nvPr/>
        </p:nvSpPr>
        <p:spPr>
          <a:xfrm>
            <a:off x="3085508" y="5126450"/>
            <a:ext cx="2709644"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Topic 5  </a:t>
            </a:r>
            <a:endParaRPr lang="en-AU"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8137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46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256540"/>
            <a:ext cx="877824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34" name="Straight Connector 3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768204"/>
            <a:ext cx="4800600" cy="0"/>
          </a:xfrm>
          <a:prstGeom prst="line">
            <a:avLst/>
          </a:prstGeom>
          <a:ln>
            <a:solidFill>
              <a:srgbClr val="54693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E272D77-B548-5748-87FB-A8682D20FB97}"/>
              </a:ext>
            </a:extLst>
          </p:cNvPr>
          <p:cNvSpPr>
            <a:spLocks noGrp="1"/>
          </p:cNvSpPr>
          <p:nvPr>
            <p:ph type="title"/>
          </p:nvPr>
        </p:nvSpPr>
        <p:spPr>
          <a:xfrm>
            <a:off x="832485" y="4277356"/>
            <a:ext cx="7475220" cy="1560320"/>
          </a:xfrm>
        </p:spPr>
        <p:txBody>
          <a:bodyPr vert="horz" lIns="91440" tIns="45720" rIns="91440" bIns="45720" rtlCol="0" anchor="b">
            <a:normAutofit/>
          </a:bodyPr>
          <a:lstStyle/>
          <a:p>
            <a:pPr algn="ctr" defTabSz="914400"/>
            <a:r>
              <a:rPr lang="en-US" sz="3500">
                <a:solidFill>
                  <a:srgbClr val="54693B"/>
                </a:solidFill>
                <a:latin typeface="+mj-lt"/>
                <a:cs typeface="+mj-cs"/>
              </a:rPr>
              <a:t>International Restaurant Concepts</a:t>
            </a:r>
            <a:br>
              <a:rPr lang="en-US" sz="3500">
                <a:solidFill>
                  <a:srgbClr val="54693B"/>
                </a:solidFill>
                <a:latin typeface="+mj-lt"/>
                <a:cs typeface="+mj-cs"/>
              </a:rPr>
            </a:br>
            <a:r>
              <a:rPr lang="en-US" sz="3500">
                <a:solidFill>
                  <a:srgbClr val="54693B"/>
                </a:solidFill>
                <a:latin typeface="+mj-lt"/>
                <a:cs typeface="+mj-cs"/>
              </a:rPr>
              <a:t>Excursion</a:t>
            </a:r>
          </a:p>
        </p:txBody>
      </p:sp>
      <p:pic>
        <p:nvPicPr>
          <p:cNvPr id="5" name="Picture 4" descr="A tall glass building&#10;&#10;Description automatically generated">
            <a:extLst>
              <a:ext uri="{FF2B5EF4-FFF2-40B4-BE49-F238E27FC236}">
                <a16:creationId xmlns:a16="http://schemas.microsoft.com/office/drawing/2014/main" id="{27D6B14A-AA31-1D48-8121-97C24FFE69D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2880" y="256540"/>
            <a:ext cx="8778240" cy="3764276"/>
          </a:xfrm>
          <a:prstGeom prst="rect">
            <a:avLst/>
          </a:prstGeom>
        </p:spPr>
      </p:pic>
      <p:pic>
        <p:nvPicPr>
          <p:cNvPr id="13" name="Picture 12">
            <a:extLst>
              <a:ext uri="{FF2B5EF4-FFF2-40B4-BE49-F238E27FC236}">
                <a16:creationId xmlns:a16="http://schemas.microsoft.com/office/drawing/2014/main" id="{AC4D709E-88DC-9F45-8178-4737BBF7AFAF}"/>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479093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7D006-6BE1-C64B-A669-B4B7816BB3B8}"/>
              </a:ext>
            </a:extLst>
          </p:cNvPr>
          <p:cNvSpPr>
            <a:spLocks noGrp="1"/>
          </p:cNvSpPr>
          <p:nvPr>
            <p:ph type="title"/>
          </p:nvPr>
        </p:nvSpPr>
        <p:spPr>
          <a:xfrm>
            <a:off x="224124" y="3942035"/>
            <a:ext cx="2468166" cy="2452687"/>
          </a:xfrm>
        </p:spPr>
        <p:txBody>
          <a:bodyPr anchor="ctr">
            <a:normAutofit/>
          </a:bodyPr>
          <a:lstStyle/>
          <a:p>
            <a:r>
              <a:rPr lang="en-AU" sz="3100" dirty="0">
                <a:solidFill>
                  <a:schemeClr val="tx2"/>
                </a:solidFill>
              </a:rPr>
              <a:t>Weekly Content</a:t>
            </a:r>
          </a:p>
        </p:txBody>
      </p:sp>
      <p:pic>
        <p:nvPicPr>
          <p:cNvPr id="4" name="Picture 3">
            <a:extLst>
              <a:ext uri="{FF2B5EF4-FFF2-40B4-BE49-F238E27FC236}">
                <a16:creationId xmlns:a16="http://schemas.microsoft.com/office/drawing/2014/main" id="{4DDA7136-03AB-1745-BFA2-87B244433FC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0B087DE7-90EE-C64D-8023-BABBFAC247A7}"/>
              </a:ext>
            </a:extLst>
          </p:cNvPr>
          <p:cNvSpPr>
            <a:spLocks noGrp="1"/>
          </p:cNvSpPr>
          <p:nvPr>
            <p:ph idx="1"/>
          </p:nvPr>
        </p:nvSpPr>
        <p:spPr>
          <a:xfrm>
            <a:off x="2522484" y="3710614"/>
            <a:ext cx="6397392" cy="3000232"/>
          </a:xfrm>
        </p:spPr>
        <p:txBody>
          <a:bodyPr anchor="ctr">
            <a:normAutofit/>
          </a:bodyPr>
          <a:lstStyle/>
          <a:p>
            <a:pPr lvl="0"/>
            <a:r>
              <a:rPr lang="en-AU" dirty="0"/>
              <a:t>This week, you will be observing several versions of the same concept in a neighbourhood. </a:t>
            </a:r>
          </a:p>
          <a:p>
            <a:pPr lvl="0"/>
            <a:r>
              <a:rPr lang="en-AU" dirty="0"/>
              <a:t>This will build on the content you’ve covered so far and prepare you for your assessments.</a:t>
            </a:r>
          </a:p>
        </p:txBody>
      </p:sp>
      <p:pic>
        <p:nvPicPr>
          <p:cNvPr id="5" name="Picture 4">
            <a:extLst>
              <a:ext uri="{FF2B5EF4-FFF2-40B4-BE49-F238E27FC236}">
                <a16:creationId xmlns:a16="http://schemas.microsoft.com/office/drawing/2014/main" id="{7696BF1C-8A52-3842-ABB6-EE47909C4605}"/>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141924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D22A2A40-D258-194D-B670-B59D35F0A87E}"/>
              </a:ext>
            </a:extLst>
          </p:cNvPr>
          <p:cNvGraphicFramePr/>
          <p:nvPr>
            <p:extLst>
              <p:ext uri="{D42A27DB-BD31-4B8C-83A1-F6EECF244321}">
                <p14:modId xmlns:p14="http://schemas.microsoft.com/office/powerpoint/2010/main" val="2691527093"/>
              </p:ext>
            </p:extLst>
          </p:nvPr>
        </p:nvGraphicFramePr>
        <p:xfrm>
          <a:off x="457199" y="738131"/>
          <a:ext cx="8229601" cy="55635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77BE67AC-CC18-8E4A-A144-981DC32D7F2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63659" y="6045061"/>
            <a:ext cx="396264" cy="396264"/>
          </a:xfrm>
          <a:prstGeom prst="rect">
            <a:avLst/>
          </a:prstGeom>
        </p:spPr>
      </p:pic>
      <p:pic>
        <p:nvPicPr>
          <p:cNvPr id="11" name="Picture 10">
            <a:extLst>
              <a:ext uri="{FF2B5EF4-FFF2-40B4-BE49-F238E27FC236}">
                <a16:creationId xmlns:a16="http://schemas.microsoft.com/office/drawing/2014/main" id="{C045F338-ADF9-AF4D-9D45-94DCFAFF464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90364" y="3861411"/>
            <a:ext cx="780822" cy="396608"/>
          </a:xfrm>
          <a:prstGeom prst="rect">
            <a:avLst/>
          </a:prstGeom>
        </p:spPr>
      </p:pic>
      <p:pic>
        <p:nvPicPr>
          <p:cNvPr id="8" name="Picture 7">
            <a:extLst>
              <a:ext uri="{FF2B5EF4-FFF2-40B4-BE49-F238E27FC236}">
                <a16:creationId xmlns:a16="http://schemas.microsoft.com/office/drawing/2014/main" id="{A87AF065-6916-8244-9065-9DF2F8466A6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84583" y="2159306"/>
            <a:ext cx="621963" cy="451692"/>
          </a:xfrm>
          <a:prstGeom prst="rect">
            <a:avLst/>
          </a:prstGeom>
        </p:spPr>
      </p:pic>
      <p:pic>
        <p:nvPicPr>
          <p:cNvPr id="12" name="Picture 11">
            <a:extLst>
              <a:ext uri="{FF2B5EF4-FFF2-40B4-BE49-F238E27FC236}">
                <a16:creationId xmlns:a16="http://schemas.microsoft.com/office/drawing/2014/main" id="{0D451E35-74A4-E84F-BAFE-4D8C6CDACCF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773337" y="760125"/>
            <a:ext cx="536107" cy="505937"/>
          </a:xfrm>
          <a:prstGeom prst="rect">
            <a:avLst/>
          </a:prstGeom>
        </p:spPr>
      </p:pic>
      <p:pic>
        <p:nvPicPr>
          <p:cNvPr id="13" name="Picture 12">
            <a:extLst>
              <a:ext uri="{FF2B5EF4-FFF2-40B4-BE49-F238E27FC236}">
                <a16:creationId xmlns:a16="http://schemas.microsoft.com/office/drawing/2014/main" id="{7880B043-505E-B74F-A75F-3F9220BC4E1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412081" y="5347436"/>
            <a:ext cx="394465" cy="412395"/>
          </a:xfrm>
          <a:prstGeom prst="rect">
            <a:avLst/>
          </a:prstGeom>
        </p:spPr>
      </p:pic>
      <p:pic>
        <p:nvPicPr>
          <p:cNvPr id="15" name="Picture 14">
            <a:extLst>
              <a:ext uri="{FF2B5EF4-FFF2-40B4-BE49-F238E27FC236}">
                <a16:creationId xmlns:a16="http://schemas.microsoft.com/office/drawing/2014/main" id="{04161A2A-8873-6443-A7CC-58F0C489344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215567" y="5413880"/>
            <a:ext cx="516353" cy="523300"/>
          </a:xfrm>
          <a:prstGeom prst="rect">
            <a:avLst/>
          </a:prstGeom>
        </p:spPr>
      </p:pic>
      <p:pic>
        <p:nvPicPr>
          <p:cNvPr id="16" name="Picture 15">
            <a:extLst>
              <a:ext uri="{FF2B5EF4-FFF2-40B4-BE49-F238E27FC236}">
                <a16:creationId xmlns:a16="http://schemas.microsoft.com/office/drawing/2014/main" id="{407FC499-E7D5-5D42-AD85-9F5B98454D7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92267" y="3816654"/>
            <a:ext cx="523300" cy="523300"/>
          </a:xfrm>
          <a:prstGeom prst="rect">
            <a:avLst/>
          </a:prstGeom>
        </p:spPr>
      </p:pic>
      <p:pic>
        <p:nvPicPr>
          <p:cNvPr id="17" name="Picture 16">
            <a:extLst>
              <a:ext uri="{FF2B5EF4-FFF2-40B4-BE49-F238E27FC236}">
                <a16:creationId xmlns:a16="http://schemas.microsoft.com/office/drawing/2014/main" id="{6504E408-216A-C746-8F6C-828DB3C3AD9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215567" y="1128535"/>
            <a:ext cx="726425" cy="726425"/>
          </a:xfrm>
          <a:prstGeom prst="rect">
            <a:avLst/>
          </a:prstGeom>
        </p:spPr>
      </p:pic>
      <p:sp>
        <p:nvSpPr>
          <p:cNvPr id="14" name="Rectangle 13">
            <a:extLst>
              <a:ext uri="{FF2B5EF4-FFF2-40B4-BE49-F238E27FC236}">
                <a16:creationId xmlns:a16="http://schemas.microsoft.com/office/drawing/2014/main" id="{90AD41ED-474C-EB4C-9588-541B61B2A730}"/>
              </a:ext>
            </a:extLst>
          </p:cNvPr>
          <p:cNvSpPr/>
          <p:nvPr/>
        </p:nvSpPr>
        <p:spPr>
          <a:xfrm>
            <a:off x="0" y="6581001"/>
            <a:ext cx="346888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(Walker, 2014, page 67)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02990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C3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256540"/>
            <a:ext cx="877824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768204"/>
            <a:ext cx="4800600" cy="0"/>
          </a:xfrm>
          <a:prstGeom prst="line">
            <a:avLst/>
          </a:prstGeom>
          <a:ln>
            <a:solidFill>
              <a:srgbClr val="3C3C56"/>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170F90E-AA80-5043-B4DA-E547893CA9BD}"/>
              </a:ext>
            </a:extLst>
          </p:cNvPr>
          <p:cNvSpPr>
            <a:spLocks noGrp="1"/>
          </p:cNvSpPr>
          <p:nvPr>
            <p:ph type="title"/>
          </p:nvPr>
        </p:nvSpPr>
        <p:spPr>
          <a:xfrm>
            <a:off x="832485" y="4277357"/>
            <a:ext cx="7475220" cy="559352"/>
          </a:xfrm>
        </p:spPr>
        <p:txBody>
          <a:bodyPr vert="horz" lIns="91440" tIns="45720" rIns="91440" bIns="45720" rtlCol="0" anchor="b">
            <a:normAutofit fontScale="90000"/>
          </a:bodyPr>
          <a:lstStyle/>
          <a:p>
            <a:pPr algn="ctr" defTabSz="914400"/>
            <a:r>
              <a:rPr lang="en-US" sz="3500" dirty="0">
                <a:solidFill>
                  <a:srgbClr val="3C3C56"/>
                </a:solidFill>
                <a:latin typeface="+mj-lt"/>
                <a:cs typeface="+mj-cs"/>
              </a:rPr>
              <a:t>What is a Competitor?</a:t>
            </a:r>
          </a:p>
        </p:txBody>
      </p:sp>
      <p:sp>
        <p:nvSpPr>
          <p:cNvPr id="3" name="Text Placeholder 2">
            <a:extLst>
              <a:ext uri="{FF2B5EF4-FFF2-40B4-BE49-F238E27FC236}">
                <a16:creationId xmlns:a16="http://schemas.microsoft.com/office/drawing/2014/main" id="{FB5778CC-5097-0340-9773-4C27660075BD}"/>
              </a:ext>
            </a:extLst>
          </p:cNvPr>
          <p:cNvSpPr>
            <a:spLocks noGrp="1"/>
          </p:cNvSpPr>
          <p:nvPr>
            <p:ph type="body" sz="quarter" idx="10"/>
          </p:nvPr>
        </p:nvSpPr>
        <p:spPr>
          <a:xfrm>
            <a:off x="1282147" y="4914629"/>
            <a:ext cx="6575895" cy="1635593"/>
          </a:xfrm>
        </p:spPr>
        <p:txBody>
          <a:bodyPr vert="horz" lIns="91440" tIns="45720" rIns="91440" bIns="45720" rtlCol="0">
            <a:noAutofit/>
          </a:bodyPr>
          <a:lstStyle/>
          <a:p>
            <a:pPr marL="0" indent="0" algn="ctr" defTabSz="914400">
              <a:spcBef>
                <a:spcPts val="1000"/>
              </a:spcBef>
              <a:buNone/>
            </a:pPr>
            <a:r>
              <a:rPr lang="en-US" sz="2000" dirty="0">
                <a:solidFill>
                  <a:srgbClr val="3C3C56"/>
                </a:solidFill>
                <a:latin typeface="+mn-lt"/>
                <a:cs typeface="+mn-cs"/>
              </a:rPr>
              <a:t>For restaurants, a competitor is any business that sells food to the same target market.</a:t>
            </a:r>
          </a:p>
          <a:p>
            <a:pPr marL="0" indent="0" algn="ctr" defTabSz="914400">
              <a:spcBef>
                <a:spcPts val="1000"/>
              </a:spcBef>
              <a:buNone/>
            </a:pPr>
            <a:endParaRPr lang="en-US" sz="2000" dirty="0">
              <a:solidFill>
                <a:srgbClr val="3C3C56"/>
              </a:solidFill>
              <a:latin typeface="+mn-lt"/>
              <a:cs typeface="+mn-cs"/>
            </a:endParaRPr>
          </a:p>
          <a:p>
            <a:pPr marL="0" indent="0" algn="ctr" defTabSz="914400">
              <a:spcBef>
                <a:spcPts val="1000"/>
              </a:spcBef>
              <a:buNone/>
            </a:pPr>
            <a:r>
              <a:rPr lang="en-US" sz="2000" dirty="0">
                <a:solidFill>
                  <a:srgbClr val="3C3C56"/>
                </a:solidFill>
                <a:latin typeface="+mn-lt"/>
                <a:cs typeface="+mn-cs"/>
              </a:rPr>
              <a:t>Direct or Indirect competition?</a:t>
            </a:r>
          </a:p>
        </p:txBody>
      </p:sp>
      <p:pic>
        <p:nvPicPr>
          <p:cNvPr id="6" name="Picture 5" descr="A crowd of people walking on a city street&#10;&#10;Description automatically generated">
            <a:extLst>
              <a:ext uri="{FF2B5EF4-FFF2-40B4-BE49-F238E27FC236}">
                <a16:creationId xmlns:a16="http://schemas.microsoft.com/office/drawing/2014/main" id="{7F478604-8636-5A46-BE30-ACD3481417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
          <a:stretch/>
        </p:blipFill>
        <p:spPr>
          <a:xfrm>
            <a:off x="182880" y="256540"/>
            <a:ext cx="8778240" cy="3764276"/>
          </a:xfrm>
          <a:prstGeom prst="rect">
            <a:avLst/>
          </a:prstGeom>
        </p:spPr>
      </p:pic>
      <p:sp>
        <p:nvSpPr>
          <p:cNvPr id="4" name="TextBox 3">
            <a:extLst>
              <a:ext uri="{FF2B5EF4-FFF2-40B4-BE49-F238E27FC236}">
                <a16:creationId xmlns:a16="http://schemas.microsoft.com/office/drawing/2014/main" id="{AE16D730-FC2B-C04D-AADE-D0C0B97670DB}"/>
              </a:ext>
            </a:extLst>
          </p:cNvPr>
          <p:cNvSpPr txBox="1"/>
          <p:nvPr/>
        </p:nvSpPr>
        <p:spPr>
          <a:xfrm>
            <a:off x="0" y="6565865"/>
            <a:ext cx="2438400" cy="307777"/>
          </a:xfrm>
          <a:prstGeom prst="rect">
            <a:avLst/>
          </a:prstGeom>
          <a:noFill/>
        </p:spPr>
        <p:txBody>
          <a:bodyPr wrap="square" rtlCol="0">
            <a:spAutoFit/>
          </a:bodyPr>
          <a:lstStyle/>
          <a:p>
            <a:pPr>
              <a:spcAft>
                <a:spcPts val="600"/>
              </a:spcAft>
            </a:pPr>
            <a:r>
              <a:rPr lang="en-AU" sz="1400" dirty="0">
                <a:solidFill>
                  <a:schemeClr val="bg1"/>
                </a:solidFill>
              </a:rPr>
              <a:t>(</a:t>
            </a:r>
            <a:r>
              <a:rPr lang="en-AU" sz="1400" dirty="0" err="1">
                <a:solidFill>
                  <a:schemeClr val="bg1"/>
                </a:solidFill>
              </a:rPr>
              <a:t>RestoHub</a:t>
            </a:r>
            <a:r>
              <a:rPr lang="en-AU" sz="1400" dirty="0">
                <a:solidFill>
                  <a:schemeClr val="bg1"/>
                </a:solidFill>
              </a:rPr>
              <a:t>, </a:t>
            </a:r>
            <a:r>
              <a:rPr lang="en-AU" sz="1400" dirty="0" err="1">
                <a:solidFill>
                  <a:schemeClr val="bg1"/>
                </a:solidFill>
              </a:rPr>
              <a:t>n.d</a:t>
            </a:r>
            <a:r>
              <a:rPr lang="en-AU" sz="1400" dirty="0">
                <a:solidFill>
                  <a:schemeClr val="bg1"/>
                </a:solidFill>
              </a:rPr>
              <a:t>)</a:t>
            </a:r>
          </a:p>
        </p:txBody>
      </p:sp>
      <p:pic>
        <p:nvPicPr>
          <p:cNvPr id="10" name="Picture 9">
            <a:extLst>
              <a:ext uri="{FF2B5EF4-FFF2-40B4-BE49-F238E27FC236}">
                <a16:creationId xmlns:a16="http://schemas.microsoft.com/office/drawing/2014/main" id="{FB5E5B20-CEE3-D24E-83DA-FD527DE6873E}"/>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2550604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93FB-E03D-4745-8DA3-C03232903260}"/>
              </a:ext>
            </a:extLst>
          </p:cNvPr>
          <p:cNvSpPr>
            <a:spLocks noGrp="1"/>
          </p:cNvSpPr>
          <p:nvPr>
            <p:ph type="title"/>
          </p:nvPr>
        </p:nvSpPr>
        <p:spPr>
          <a:xfrm>
            <a:off x="117231" y="629266"/>
            <a:ext cx="4450727" cy="1676603"/>
          </a:xfrm>
        </p:spPr>
        <p:txBody>
          <a:bodyPr vert="horz" lIns="91440" tIns="45720" rIns="91440" bIns="45720" rtlCol="0" anchor="ctr">
            <a:normAutofit/>
          </a:bodyPr>
          <a:lstStyle/>
          <a:p>
            <a:pPr defTabSz="914400"/>
            <a:r>
              <a:rPr lang="en-US" sz="3500" dirty="0">
                <a:solidFill>
                  <a:schemeClr val="tx2"/>
                </a:solidFill>
                <a:latin typeface="+mj-lt"/>
                <a:cs typeface="+mj-cs"/>
              </a:rPr>
              <a:t>Direct or Indirect Competition?</a:t>
            </a:r>
          </a:p>
        </p:txBody>
      </p:sp>
      <p:sp>
        <p:nvSpPr>
          <p:cNvPr id="3" name="Text Placeholder 2">
            <a:extLst>
              <a:ext uri="{FF2B5EF4-FFF2-40B4-BE49-F238E27FC236}">
                <a16:creationId xmlns:a16="http://schemas.microsoft.com/office/drawing/2014/main" id="{FE08C926-80E4-CF47-B7EC-6603F5C590C5}"/>
              </a:ext>
            </a:extLst>
          </p:cNvPr>
          <p:cNvSpPr>
            <a:spLocks noGrp="1"/>
          </p:cNvSpPr>
          <p:nvPr>
            <p:ph type="body" sz="quarter" idx="10"/>
          </p:nvPr>
        </p:nvSpPr>
        <p:spPr>
          <a:xfrm>
            <a:off x="0" y="2438400"/>
            <a:ext cx="4567958" cy="4419600"/>
          </a:xfrm>
        </p:spPr>
        <p:txBody>
          <a:bodyPr vert="horz" lIns="91440" tIns="45720" rIns="91440" bIns="45720" rtlCol="0">
            <a:normAutofit/>
          </a:bodyPr>
          <a:lstStyle/>
          <a:p>
            <a:pPr indent="-228600" defTabSz="914400"/>
            <a:r>
              <a:rPr lang="en-US" sz="1800" dirty="0">
                <a:latin typeface="+mn-lt"/>
                <a:cs typeface="+mn-cs"/>
              </a:rPr>
              <a:t>Direct competitors</a:t>
            </a:r>
          </a:p>
          <a:p>
            <a:pPr lvl="1" indent="-228600" defTabSz="914400"/>
            <a:r>
              <a:rPr lang="en-US" sz="1500" dirty="0">
                <a:latin typeface="+mn-lt"/>
                <a:cs typeface="+mn-cs"/>
              </a:rPr>
              <a:t>They sell the same restaurant cuisine, operate under the same service model and appeal to the same target market. </a:t>
            </a:r>
          </a:p>
          <a:p>
            <a:pPr indent="-228600" defTabSz="914400"/>
            <a:endParaRPr lang="en-US" sz="1800" dirty="0">
              <a:latin typeface="+mn-lt"/>
              <a:cs typeface="+mn-cs"/>
            </a:endParaRPr>
          </a:p>
          <a:p>
            <a:pPr indent="-228600" defTabSz="914400"/>
            <a:r>
              <a:rPr lang="en-US" sz="1800" dirty="0">
                <a:latin typeface="+mn-lt"/>
                <a:cs typeface="+mn-cs"/>
              </a:rPr>
              <a:t>Indirect competitors can sell different types of cuisine or operate under a different service model. </a:t>
            </a:r>
          </a:p>
          <a:p>
            <a:pPr marL="0" indent="0" defTabSz="914400">
              <a:buNone/>
            </a:pPr>
            <a:endParaRPr lang="en-US" sz="1800" dirty="0">
              <a:latin typeface="+mn-lt"/>
              <a:cs typeface="+mn-cs"/>
            </a:endParaRPr>
          </a:p>
          <a:p>
            <a:pPr lvl="1" indent="-228600" defTabSz="914400"/>
            <a:r>
              <a:rPr lang="en-US" sz="1500" dirty="0">
                <a:latin typeface="+mn-lt"/>
                <a:cs typeface="+mn-cs"/>
              </a:rPr>
              <a:t>These businesses are competition because they cater to the same target market.</a:t>
            </a:r>
          </a:p>
          <a:p>
            <a:pPr marL="285750" lvl="1" indent="0" defTabSz="914400">
              <a:buNone/>
            </a:pPr>
            <a:endParaRPr lang="en-US" sz="1500" dirty="0">
              <a:latin typeface="+mn-lt"/>
              <a:cs typeface="+mn-cs"/>
            </a:endParaRPr>
          </a:p>
          <a:p>
            <a:pPr lvl="1" indent="-228600" defTabSz="914400"/>
            <a:r>
              <a:rPr lang="en-US" sz="1500" dirty="0">
                <a:latin typeface="+mn-lt"/>
                <a:cs typeface="+mn-cs"/>
              </a:rPr>
              <a:t>Indirect competitors might not offer the exact same meals, they are still vying for the same guests.</a:t>
            </a:r>
          </a:p>
        </p:txBody>
      </p:sp>
      <p:pic>
        <p:nvPicPr>
          <p:cNvPr id="5" name="Picture 4" descr="A close up of a busy city street&#10;&#10;Description automatically generated">
            <a:extLst>
              <a:ext uri="{FF2B5EF4-FFF2-40B4-BE49-F238E27FC236}">
                <a16:creationId xmlns:a16="http://schemas.microsoft.com/office/drawing/2014/main" id="{A9BF12BF-0AF3-0E49-97F7-50BFE45E70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4567959" y="10"/>
            <a:ext cx="4576040" cy="6857990"/>
          </a:xfrm>
          <a:prstGeom prst="rect">
            <a:avLst/>
          </a:prstGeom>
          <a:effectLst/>
        </p:spPr>
      </p:pic>
      <p:pic>
        <p:nvPicPr>
          <p:cNvPr id="7" name="Picture 6">
            <a:extLst>
              <a:ext uri="{FF2B5EF4-FFF2-40B4-BE49-F238E27FC236}">
                <a16:creationId xmlns:a16="http://schemas.microsoft.com/office/drawing/2014/main" id="{6E8199F2-1AFC-2F48-AD99-E0D941B6D7D8}"/>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
        <p:nvSpPr>
          <p:cNvPr id="8" name="TextBox 7">
            <a:extLst>
              <a:ext uri="{FF2B5EF4-FFF2-40B4-BE49-F238E27FC236}">
                <a16:creationId xmlns:a16="http://schemas.microsoft.com/office/drawing/2014/main" id="{A7CE1842-357B-8446-AAA5-D63871445868}"/>
              </a:ext>
            </a:extLst>
          </p:cNvPr>
          <p:cNvSpPr txBox="1"/>
          <p:nvPr/>
        </p:nvSpPr>
        <p:spPr>
          <a:xfrm>
            <a:off x="4567958" y="6448634"/>
            <a:ext cx="2438400" cy="307777"/>
          </a:xfrm>
          <a:prstGeom prst="rect">
            <a:avLst/>
          </a:prstGeom>
          <a:noFill/>
        </p:spPr>
        <p:txBody>
          <a:bodyPr wrap="square" rtlCol="0">
            <a:spAutoFit/>
          </a:bodyPr>
          <a:lstStyle/>
          <a:p>
            <a:pPr>
              <a:spcAft>
                <a:spcPts val="600"/>
              </a:spcAft>
            </a:pPr>
            <a:r>
              <a:rPr lang="en-AU" sz="1400" dirty="0">
                <a:solidFill>
                  <a:schemeClr val="bg1"/>
                </a:solidFill>
              </a:rPr>
              <a:t>(</a:t>
            </a:r>
            <a:r>
              <a:rPr lang="en-AU" sz="1400" dirty="0" err="1">
                <a:solidFill>
                  <a:schemeClr val="bg1"/>
                </a:solidFill>
              </a:rPr>
              <a:t>RestoHub</a:t>
            </a:r>
            <a:r>
              <a:rPr lang="en-AU" sz="1400" dirty="0">
                <a:solidFill>
                  <a:schemeClr val="bg1"/>
                </a:solidFill>
              </a:rPr>
              <a:t>, </a:t>
            </a:r>
            <a:r>
              <a:rPr lang="en-AU" sz="1400" dirty="0" err="1">
                <a:solidFill>
                  <a:schemeClr val="bg1"/>
                </a:solidFill>
              </a:rPr>
              <a:t>n.d</a:t>
            </a:r>
            <a:r>
              <a:rPr lang="en-AU" sz="1400" dirty="0">
                <a:solidFill>
                  <a:schemeClr val="bg1"/>
                </a:solidFill>
              </a:rPr>
              <a:t>)</a:t>
            </a:r>
          </a:p>
        </p:txBody>
      </p:sp>
    </p:spTree>
    <p:extLst>
      <p:ext uri="{BB962C8B-B14F-4D97-AF65-F5344CB8AC3E}">
        <p14:creationId xmlns:p14="http://schemas.microsoft.com/office/powerpoint/2010/main" val="2767645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D9DD71-7F6E-C641-AA2F-828F57BD9BAB}"/>
              </a:ext>
            </a:extLst>
          </p:cNvPr>
          <p:cNvSpPr>
            <a:spLocks noGrp="1"/>
          </p:cNvSpPr>
          <p:nvPr>
            <p:ph type="title"/>
          </p:nvPr>
        </p:nvSpPr>
        <p:spPr>
          <a:xfrm>
            <a:off x="628651" y="365126"/>
            <a:ext cx="6902681" cy="842351"/>
          </a:xfrm>
        </p:spPr>
        <p:txBody>
          <a:bodyPr/>
          <a:lstStyle/>
          <a:p>
            <a:r>
              <a:rPr lang="en-AU" dirty="0">
                <a:solidFill>
                  <a:schemeClr val="tx2"/>
                </a:solidFill>
              </a:rPr>
              <a:t>Examples</a:t>
            </a:r>
            <a:r>
              <a:rPr lang="en-AU" dirty="0"/>
              <a:t> </a:t>
            </a:r>
          </a:p>
        </p:txBody>
      </p:sp>
      <p:pic>
        <p:nvPicPr>
          <p:cNvPr id="5" name="Picture 4">
            <a:extLst>
              <a:ext uri="{FF2B5EF4-FFF2-40B4-BE49-F238E27FC236}">
                <a16:creationId xmlns:a16="http://schemas.microsoft.com/office/drawing/2014/main" id="{34F06617-9185-D344-B5F1-AF44C9A4E5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31411" y="1690689"/>
            <a:ext cx="1570403" cy="1535813"/>
          </a:xfrm>
          <a:prstGeom prst="rect">
            <a:avLst/>
          </a:prstGeom>
        </p:spPr>
      </p:pic>
      <p:pic>
        <p:nvPicPr>
          <p:cNvPr id="6" name="Picture 5">
            <a:extLst>
              <a:ext uri="{FF2B5EF4-FFF2-40B4-BE49-F238E27FC236}">
                <a16:creationId xmlns:a16="http://schemas.microsoft.com/office/drawing/2014/main" id="{4D36A9B5-F5B6-B940-B1A5-C21BF03E229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96169" y="1649088"/>
            <a:ext cx="1570403" cy="1577414"/>
          </a:xfrm>
          <a:prstGeom prst="rect">
            <a:avLst/>
          </a:prstGeom>
        </p:spPr>
      </p:pic>
      <p:pic>
        <p:nvPicPr>
          <p:cNvPr id="7" name="Picture 6">
            <a:extLst>
              <a:ext uri="{FF2B5EF4-FFF2-40B4-BE49-F238E27FC236}">
                <a16:creationId xmlns:a16="http://schemas.microsoft.com/office/drawing/2014/main" id="{D23DC82C-D2EE-9C4E-A572-06D2428A73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2245" y="1853144"/>
            <a:ext cx="2850173" cy="1169302"/>
          </a:xfrm>
          <a:prstGeom prst="rect">
            <a:avLst/>
          </a:prstGeom>
        </p:spPr>
      </p:pic>
      <p:sp>
        <p:nvSpPr>
          <p:cNvPr id="8" name="Rectangle 7">
            <a:extLst>
              <a:ext uri="{FF2B5EF4-FFF2-40B4-BE49-F238E27FC236}">
                <a16:creationId xmlns:a16="http://schemas.microsoft.com/office/drawing/2014/main" id="{B17B2679-13F4-DB45-9C9F-8C6F6081F87E}"/>
              </a:ext>
            </a:extLst>
          </p:cNvPr>
          <p:cNvSpPr/>
          <p:nvPr/>
        </p:nvSpPr>
        <p:spPr>
          <a:xfrm>
            <a:off x="2801814" y="3558506"/>
            <a:ext cx="3468887" cy="3539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a:ea typeface="+mn-ea"/>
                <a:cs typeface="+mn-cs"/>
              </a:rPr>
              <a:t>Direct Competition</a:t>
            </a:r>
            <a:endParaRPr kumimoji="0" lang="en-AU" sz="1700" b="0" i="0" u="none" strike="noStrike" kern="1200" cap="none" spc="0" normalizeH="0" baseline="0" noProof="0" dirty="0">
              <a:ln>
                <a:noFill/>
              </a:ln>
              <a:solidFill>
                <a:prstClr val="black"/>
              </a:solidFill>
              <a:effectLst/>
              <a:uLnTx/>
              <a:uFillTx/>
              <a:latin typeface="Arial"/>
              <a:ea typeface="+mn-ea"/>
              <a:cs typeface="+mn-cs"/>
            </a:endParaRPr>
          </a:p>
        </p:txBody>
      </p:sp>
      <p:pic>
        <p:nvPicPr>
          <p:cNvPr id="9" name="Picture 8">
            <a:extLst>
              <a:ext uri="{FF2B5EF4-FFF2-40B4-BE49-F238E27FC236}">
                <a16:creationId xmlns:a16="http://schemas.microsoft.com/office/drawing/2014/main" id="{3B1503FE-029B-1E48-9D43-4D31EF00B54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5195" y="4655778"/>
            <a:ext cx="2424690" cy="994745"/>
          </a:xfrm>
          <a:prstGeom prst="rect">
            <a:avLst/>
          </a:prstGeom>
        </p:spPr>
      </p:pic>
      <p:pic>
        <p:nvPicPr>
          <p:cNvPr id="10" name="Picture 9">
            <a:extLst>
              <a:ext uri="{FF2B5EF4-FFF2-40B4-BE49-F238E27FC236}">
                <a16:creationId xmlns:a16="http://schemas.microsoft.com/office/drawing/2014/main" id="{D06A5FB4-B520-4841-AFA6-5A2495EE8F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68351" y="4166308"/>
            <a:ext cx="1826037" cy="1826037"/>
          </a:xfrm>
          <a:prstGeom prst="rect">
            <a:avLst/>
          </a:prstGeom>
        </p:spPr>
      </p:pic>
      <p:sp>
        <p:nvSpPr>
          <p:cNvPr id="11" name="Rectangle 10">
            <a:extLst>
              <a:ext uri="{FF2B5EF4-FFF2-40B4-BE49-F238E27FC236}">
                <a16:creationId xmlns:a16="http://schemas.microsoft.com/office/drawing/2014/main" id="{63FE06FA-931C-3F4E-AA65-BBFB9F91C93C}"/>
              </a:ext>
            </a:extLst>
          </p:cNvPr>
          <p:cNvSpPr/>
          <p:nvPr/>
        </p:nvSpPr>
        <p:spPr>
          <a:xfrm>
            <a:off x="2930768" y="6006146"/>
            <a:ext cx="3468887" cy="3539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a:ea typeface="+mn-ea"/>
                <a:cs typeface="+mn-cs"/>
              </a:rPr>
              <a:t>Indirect Competition</a:t>
            </a:r>
            <a:endParaRPr kumimoji="0" lang="en-AU" sz="1700" b="0" i="0" u="none" strike="noStrike" kern="1200" cap="none" spc="0" normalizeH="0" baseline="0" noProof="0" dirty="0">
              <a:ln>
                <a:noFill/>
              </a:ln>
              <a:solidFill>
                <a:prstClr val="black"/>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DBCB1874-1FEF-4940-B600-ED89EE8D492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23157" y="4215152"/>
            <a:ext cx="1728348" cy="1728348"/>
          </a:xfrm>
          <a:prstGeom prst="rect">
            <a:avLst/>
          </a:prstGeom>
        </p:spPr>
      </p:pic>
    </p:spTree>
    <p:extLst>
      <p:ext uri="{BB962C8B-B14F-4D97-AF65-F5344CB8AC3E}">
        <p14:creationId xmlns:p14="http://schemas.microsoft.com/office/powerpoint/2010/main" val="5594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9015-BB37-3F49-9D77-2F98B38CDCF1}"/>
              </a:ext>
            </a:extLst>
          </p:cNvPr>
          <p:cNvSpPr>
            <a:spLocks noGrp="1"/>
          </p:cNvSpPr>
          <p:nvPr>
            <p:ph type="title" idx="4294967295"/>
          </p:nvPr>
        </p:nvSpPr>
        <p:spPr>
          <a:xfrm>
            <a:off x="316524" y="629266"/>
            <a:ext cx="5110042" cy="1676603"/>
          </a:xfrm>
        </p:spPr>
        <p:txBody>
          <a:bodyPr vert="horz" lIns="91440" tIns="45720" rIns="91440" bIns="45720" rtlCol="0" anchor="ctr">
            <a:normAutofit fontScale="90000"/>
          </a:bodyPr>
          <a:lstStyle/>
          <a:p>
            <a:pPr defTabSz="914400"/>
            <a:r>
              <a:rPr lang="en-AU" sz="2800" b="0" dirty="0">
                <a:solidFill>
                  <a:schemeClr val="tx2"/>
                </a:solidFill>
                <a:latin typeface="+mj-lt"/>
                <a:cs typeface="+mj-cs"/>
              </a:rPr>
              <a:t>5.3 Pearls of Wisdom</a:t>
            </a:r>
            <a:br>
              <a:rPr lang="en-AU" sz="2800" b="0" dirty="0">
                <a:latin typeface="+mj-lt"/>
                <a:cs typeface="+mj-cs"/>
              </a:rPr>
            </a:br>
            <a:br>
              <a:rPr lang="en-AU" sz="2800" b="0" dirty="0">
                <a:latin typeface="+mj-lt"/>
                <a:cs typeface="+mj-cs"/>
              </a:rPr>
            </a:br>
            <a:r>
              <a:rPr lang="en-AU" sz="2800" b="0" dirty="0">
                <a:latin typeface="+mj-lt"/>
                <a:cs typeface="+mj-cs"/>
              </a:rPr>
              <a:t>“The importance of analysing your competition” </a:t>
            </a:r>
            <a:r>
              <a:rPr lang="en-AU" sz="2800" b="0" i="1" dirty="0">
                <a:latin typeface="+mj-lt"/>
                <a:cs typeface="+mj-cs"/>
              </a:rPr>
              <a:t>with Bryn Evans</a:t>
            </a:r>
            <a:endParaRPr lang="en-AU" sz="2800" i="1" dirty="0">
              <a:latin typeface="+mj-lt"/>
              <a:cs typeface="+mj-cs"/>
            </a:endParaRPr>
          </a:p>
        </p:txBody>
      </p:sp>
      <p:sp>
        <p:nvSpPr>
          <p:cNvPr id="3" name="Content Placeholder 2">
            <a:extLst>
              <a:ext uri="{FF2B5EF4-FFF2-40B4-BE49-F238E27FC236}">
                <a16:creationId xmlns:a16="http://schemas.microsoft.com/office/drawing/2014/main" id="{19D8E3BC-6943-E442-A30D-1B3A52771092}"/>
              </a:ext>
            </a:extLst>
          </p:cNvPr>
          <p:cNvSpPr>
            <a:spLocks noGrp="1"/>
          </p:cNvSpPr>
          <p:nvPr>
            <p:ph sz="quarter" idx="4294967295"/>
          </p:nvPr>
        </p:nvSpPr>
        <p:spPr>
          <a:xfrm>
            <a:off x="486697" y="2438400"/>
            <a:ext cx="4939867" cy="3785419"/>
          </a:xfrm>
        </p:spPr>
        <p:txBody>
          <a:bodyPr vert="horz" lIns="91440" tIns="45720" rIns="91440" bIns="45720" rtlCol="0">
            <a:normAutofit/>
          </a:bodyPr>
          <a:lstStyle/>
          <a:p>
            <a:pPr marL="0" indent="0" defTabSz="914400">
              <a:buNone/>
            </a:pPr>
            <a:r>
              <a:rPr lang="en-AU" dirty="0">
                <a:latin typeface="+mn-lt"/>
                <a:cs typeface="+mn-cs"/>
              </a:rPr>
              <a:t>Bryn began his career at the Michelin starred Chester Grosvenor, with further placements at several other Michelin starred restaurants. He has a reputation as an award wining Head Chef before going on to open his own business in Wales. </a:t>
            </a:r>
          </a:p>
          <a:p>
            <a:pPr marL="0" indent="-228600" defTabSz="914400"/>
            <a:endParaRPr lang="en-AU" dirty="0">
              <a:latin typeface="+mn-lt"/>
              <a:cs typeface="+mn-cs"/>
            </a:endParaRPr>
          </a:p>
          <a:p>
            <a:pPr marL="0" indent="0" defTabSz="914400">
              <a:buNone/>
            </a:pPr>
            <a:r>
              <a:rPr lang="en-AU" dirty="0">
                <a:latin typeface="+mn-lt"/>
                <a:cs typeface="+mn-cs"/>
              </a:rPr>
              <a:t>In this video, Bryn talks through the importance of analysing your competition as part of your Business Plan</a:t>
            </a:r>
          </a:p>
        </p:txBody>
      </p:sp>
      <p:pic>
        <p:nvPicPr>
          <p:cNvPr id="7" name="Picture 6" descr="A person preparing food in a kitchen&#10;&#10;Description automatically generated">
            <a:extLst>
              <a:ext uri="{FF2B5EF4-FFF2-40B4-BE49-F238E27FC236}">
                <a16:creationId xmlns:a16="http://schemas.microsoft.com/office/drawing/2014/main" id="{2B2A83D8-8EB1-8644-A39B-DD0105EF0D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67306" y="10"/>
            <a:ext cx="3476693" cy="6857990"/>
          </a:xfrm>
          <a:prstGeom prst="rect">
            <a:avLst/>
          </a:prstGeom>
          <a:effectLst/>
        </p:spPr>
      </p:pic>
      <p:pic>
        <p:nvPicPr>
          <p:cNvPr id="13" name="Picture 12">
            <a:extLst>
              <a:ext uri="{FF2B5EF4-FFF2-40B4-BE49-F238E27FC236}">
                <a16:creationId xmlns:a16="http://schemas.microsoft.com/office/drawing/2014/main" id="{83260271-993E-4042-B58F-A5593491520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55032" y="5925573"/>
            <a:ext cx="1471532" cy="861553"/>
          </a:xfrm>
          <a:prstGeom prst="rect">
            <a:avLst/>
          </a:prstGeom>
        </p:spPr>
      </p:pic>
      <p:pic>
        <p:nvPicPr>
          <p:cNvPr id="14" name="Picture 13">
            <a:extLst>
              <a:ext uri="{FF2B5EF4-FFF2-40B4-BE49-F238E27FC236}">
                <a16:creationId xmlns:a16="http://schemas.microsoft.com/office/drawing/2014/main" id="{57AFBBEF-625D-2948-8768-A4700D42072C}"/>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2227829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64D969-46F1-44FC-B488-3FA68C6775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707"/>
            <a:ext cx="9141714" cy="6656293"/>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3003D4E-E9FF-4669-90E7-7CED081587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email">
            <a:extLst>
              <a:ext uri="{28A0092B-C50C-407E-A947-70E740481C1C}">
                <a14:useLocalDpi xmlns:a14="http://schemas.microsoft.com/office/drawing/2010/main"/>
              </a:ext>
            </a:extLst>
          </a:blip>
          <a:srcRect l="8235" t="20008" r="8214" b="57101"/>
          <a:stretch/>
        </p:blipFill>
        <p:spPr>
          <a:xfrm flipV="1">
            <a:off x="1" y="1"/>
            <a:ext cx="9143999" cy="1878950"/>
          </a:xfrm>
          <a:custGeom>
            <a:avLst/>
            <a:gdLst>
              <a:gd name="connsiteX0" fmla="*/ 0 w 12191999"/>
              <a:gd name="connsiteY0" fmla="*/ 1878950 h 1878950"/>
              <a:gd name="connsiteX1" fmla="*/ 12191999 w 12191999"/>
              <a:gd name="connsiteY1" fmla="*/ 1878950 h 1878950"/>
              <a:gd name="connsiteX2" fmla="*/ 12191999 w 12191999"/>
              <a:gd name="connsiteY2" fmla="*/ 0 h 1878950"/>
              <a:gd name="connsiteX3" fmla="*/ 0 w 12191999"/>
              <a:gd name="connsiteY3" fmla="*/ 0 h 1878950"/>
            </a:gdLst>
            <a:ahLst/>
            <a:cxnLst>
              <a:cxn ang="0">
                <a:pos x="connsiteX0" y="connsiteY0"/>
              </a:cxn>
              <a:cxn ang="0">
                <a:pos x="connsiteX1" y="connsiteY1"/>
              </a:cxn>
              <a:cxn ang="0">
                <a:pos x="connsiteX2" y="connsiteY2"/>
              </a:cxn>
              <a:cxn ang="0">
                <a:pos x="connsiteX3" y="connsiteY3"/>
              </a:cxn>
            </a:cxnLst>
            <a:rect l="l" t="t" r="r" b="b"/>
            <a:pathLst>
              <a:path w="12191999" h="1878950">
                <a:moveTo>
                  <a:pt x="0" y="1878950"/>
                </a:moveTo>
                <a:lnTo>
                  <a:pt x="12191999" y="1878950"/>
                </a:lnTo>
                <a:lnTo>
                  <a:pt x="12191999" y="0"/>
                </a:lnTo>
                <a:lnTo>
                  <a:pt x="0" y="0"/>
                </a:lnTo>
                <a:close/>
              </a:path>
            </a:pathLst>
          </a:custGeom>
        </p:spPr>
      </p:pic>
      <p:pic>
        <p:nvPicPr>
          <p:cNvPr id="12" name="Picture 11">
            <a:extLst>
              <a:ext uri="{FF2B5EF4-FFF2-40B4-BE49-F238E27FC236}">
                <a16:creationId xmlns:a16="http://schemas.microsoft.com/office/drawing/2014/main" id="{A7D98261-3895-4FB5-B9CE-26FAF63573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screen">
            <a:extLst>
              <a:ext uri="{28A0092B-C50C-407E-A947-70E740481C1C}">
                <a14:useLocalDpi xmlns:a14="http://schemas.microsoft.com/office/drawing/2010/main"/>
              </a:ext>
            </a:extLst>
          </a:blip>
          <a:srcRect t="-5"/>
          <a:stretch/>
        </p:blipFill>
        <p:spPr>
          <a:xfrm flipV="1">
            <a:off x="0" y="4914024"/>
            <a:ext cx="9143999" cy="1614974"/>
          </a:xfrm>
          <a:custGeom>
            <a:avLst/>
            <a:gdLst>
              <a:gd name="connsiteX0" fmla="*/ 0 w 12191999"/>
              <a:gd name="connsiteY0" fmla="*/ 1614974 h 1614974"/>
              <a:gd name="connsiteX1" fmla="*/ 12191999 w 12191999"/>
              <a:gd name="connsiteY1" fmla="*/ 1614974 h 1614974"/>
              <a:gd name="connsiteX2" fmla="*/ 12191999 w 12191999"/>
              <a:gd name="connsiteY2" fmla="*/ 0 h 1614974"/>
              <a:gd name="connsiteX3" fmla="*/ 0 w 12191999"/>
              <a:gd name="connsiteY3" fmla="*/ 0 h 1614974"/>
            </a:gdLst>
            <a:ahLst/>
            <a:cxnLst>
              <a:cxn ang="0">
                <a:pos x="connsiteX0" y="connsiteY0"/>
              </a:cxn>
              <a:cxn ang="0">
                <a:pos x="connsiteX1" y="connsiteY1"/>
              </a:cxn>
              <a:cxn ang="0">
                <a:pos x="connsiteX2" y="connsiteY2"/>
              </a:cxn>
              <a:cxn ang="0">
                <a:pos x="connsiteX3" y="connsiteY3"/>
              </a:cxn>
            </a:cxnLst>
            <a:rect l="l" t="t" r="r" b="b"/>
            <a:pathLst>
              <a:path w="12191999" h="1614974">
                <a:moveTo>
                  <a:pt x="0" y="1614974"/>
                </a:moveTo>
                <a:lnTo>
                  <a:pt x="12191999" y="1614974"/>
                </a:lnTo>
                <a:lnTo>
                  <a:pt x="12191999" y="0"/>
                </a:lnTo>
                <a:lnTo>
                  <a:pt x="0" y="0"/>
                </a:lnTo>
                <a:close/>
              </a:path>
            </a:pathLst>
          </a:custGeom>
        </p:spPr>
      </p:pic>
      <p:sp>
        <p:nvSpPr>
          <p:cNvPr id="2" name="Title 1">
            <a:extLst>
              <a:ext uri="{FF2B5EF4-FFF2-40B4-BE49-F238E27FC236}">
                <a16:creationId xmlns:a16="http://schemas.microsoft.com/office/drawing/2014/main" id="{F900EB82-A61E-4841-A7E8-ADF9513E46B6}"/>
              </a:ext>
            </a:extLst>
          </p:cNvPr>
          <p:cNvSpPr>
            <a:spLocks noGrp="1"/>
          </p:cNvSpPr>
          <p:nvPr>
            <p:ph type="title"/>
          </p:nvPr>
        </p:nvSpPr>
        <p:spPr>
          <a:xfrm>
            <a:off x="604245" y="1401859"/>
            <a:ext cx="2633134" cy="4054282"/>
          </a:xfrm>
        </p:spPr>
        <p:txBody>
          <a:bodyPr vert="horz" lIns="91440" tIns="45720" rIns="91440" bIns="45720" rtlCol="0" anchor="ctr">
            <a:normAutofit/>
          </a:bodyPr>
          <a:lstStyle/>
          <a:p>
            <a:pPr defTabSz="914400"/>
            <a:r>
              <a:rPr lang="en-US" sz="3000" kern="1200" dirty="0">
                <a:solidFill>
                  <a:srgbClr val="FFFFFF"/>
                </a:solidFill>
                <a:latin typeface="+mj-lt"/>
                <a:ea typeface="+mj-ea"/>
                <a:cs typeface="+mj-cs"/>
              </a:rPr>
              <a:t>Why Create a Competitor Analysis?</a:t>
            </a:r>
          </a:p>
        </p:txBody>
      </p:sp>
      <p:sp>
        <p:nvSpPr>
          <p:cNvPr id="15" name="Text Placeholder 2">
            <a:extLst>
              <a:ext uri="{FF2B5EF4-FFF2-40B4-BE49-F238E27FC236}">
                <a16:creationId xmlns:a16="http://schemas.microsoft.com/office/drawing/2014/main" id="{C17DD7D8-8622-F045-B884-4C48DC6C9DEC}"/>
              </a:ext>
            </a:extLst>
          </p:cNvPr>
          <p:cNvSpPr>
            <a:spLocks noGrp="1"/>
          </p:cNvSpPr>
          <p:nvPr>
            <p:ph type="body" sz="quarter" idx="10"/>
          </p:nvPr>
        </p:nvSpPr>
        <p:spPr>
          <a:xfrm>
            <a:off x="3943350" y="1553134"/>
            <a:ext cx="4596404" cy="3751732"/>
          </a:xfrm>
        </p:spPr>
        <p:txBody>
          <a:bodyPr vert="horz" lIns="91440" tIns="45720" rIns="91440" bIns="45720" rtlCol="0" anchor="ctr">
            <a:normAutofit/>
          </a:bodyPr>
          <a:lstStyle/>
          <a:p>
            <a:pPr indent="-228600" defTabSz="914400"/>
            <a:r>
              <a:rPr lang="en-US" sz="1900" dirty="0">
                <a:solidFill>
                  <a:srgbClr val="FFFFFF"/>
                </a:solidFill>
                <a:latin typeface="+mn-lt"/>
                <a:cs typeface="+mn-cs"/>
              </a:rPr>
              <a:t>Evaluating competitors can also help determine the market’s appetite for a concept.</a:t>
            </a:r>
          </a:p>
          <a:p>
            <a:pPr marL="0" indent="-228600" defTabSz="914400"/>
            <a:endParaRPr lang="en-US" sz="1900" dirty="0">
              <a:solidFill>
                <a:srgbClr val="FFFFFF"/>
              </a:solidFill>
              <a:latin typeface="+mn-lt"/>
              <a:cs typeface="+mn-cs"/>
            </a:endParaRPr>
          </a:p>
          <a:p>
            <a:pPr indent="-228600" defTabSz="914400"/>
            <a:r>
              <a:rPr lang="en-US" sz="1900" dirty="0">
                <a:solidFill>
                  <a:srgbClr val="FFFFFF"/>
                </a:solidFill>
                <a:latin typeface="+mn-lt"/>
                <a:cs typeface="+mn-cs"/>
              </a:rPr>
              <a:t>If competition is doing well, the odds for success are higher. </a:t>
            </a:r>
          </a:p>
          <a:p>
            <a:pPr marL="0" indent="-228600" defTabSz="914400"/>
            <a:endParaRPr lang="en-US" sz="1900" dirty="0">
              <a:solidFill>
                <a:srgbClr val="FFFFFF"/>
              </a:solidFill>
              <a:latin typeface="+mn-lt"/>
              <a:cs typeface="+mn-cs"/>
            </a:endParaRPr>
          </a:p>
          <a:p>
            <a:pPr indent="-228600" defTabSz="914400"/>
            <a:r>
              <a:rPr lang="en-US" sz="1900" dirty="0">
                <a:solidFill>
                  <a:srgbClr val="FFFFFF"/>
                </a:solidFill>
                <a:latin typeface="+mn-lt"/>
                <a:cs typeface="+mn-cs"/>
              </a:rPr>
              <a:t>If not, it might mean there’s an unnecessary risk and the concept or location needs to be re-evaluated. </a:t>
            </a:r>
          </a:p>
        </p:txBody>
      </p:sp>
      <p:sp>
        <p:nvSpPr>
          <p:cNvPr id="14" name="Rectangle 13">
            <a:extLst>
              <a:ext uri="{FF2B5EF4-FFF2-40B4-BE49-F238E27FC236}">
                <a16:creationId xmlns:a16="http://schemas.microsoft.com/office/drawing/2014/main" id="{9E0A01E6-95B9-424D-93AE-19F4928D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44454"/>
            <a:ext cx="9141714" cy="81354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DDC9AEB7-AD00-FF4E-93BF-E3F03003E021}"/>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276363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E2ED6F9-63C3-4A8D-9BB4-1EA62533B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6D72081E-AD41-4FBB-B02B-698A68DBC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4218905"/>
            <a:ext cx="8375585"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43394A-0FDB-1045-B0ED-B27F617CBE19}"/>
              </a:ext>
            </a:extLst>
          </p:cNvPr>
          <p:cNvSpPr>
            <a:spLocks noGrp="1"/>
          </p:cNvSpPr>
          <p:nvPr>
            <p:ph type="title"/>
          </p:nvPr>
        </p:nvSpPr>
        <p:spPr>
          <a:xfrm>
            <a:off x="788670" y="4495466"/>
            <a:ext cx="2708910" cy="1536192"/>
          </a:xfrm>
        </p:spPr>
        <p:txBody>
          <a:bodyPr vert="horz" lIns="91440" tIns="45720" rIns="91440" bIns="45720" rtlCol="0" anchor="ctr">
            <a:normAutofit/>
          </a:bodyPr>
          <a:lstStyle/>
          <a:p>
            <a:pPr defTabSz="914400"/>
            <a:r>
              <a:rPr lang="en-US" sz="2600" dirty="0">
                <a:solidFill>
                  <a:schemeClr val="tx2"/>
                </a:solidFill>
                <a:latin typeface="+mj-lt"/>
                <a:cs typeface="+mj-cs"/>
              </a:rPr>
              <a:t>5.1 Video: SWOT Analysis on Restaurant Business</a:t>
            </a:r>
          </a:p>
        </p:txBody>
      </p:sp>
      <p:pic>
        <p:nvPicPr>
          <p:cNvPr id="1026" name="Picture 2" descr="Simple Guide to SWOT Analysis: Find New Opportunities and Manage Threats -">
            <a:extLst>
              <a:ext uri="{FF2B5EF4-FFF2-40B4-BE49-F238E27FC236}">
                <a16:creationId xmlns:a16="http://schemas.microsoft.com/office/drawing/2014/main" id="{4680CD47-E1CC-0042-90BB-B92F3A683C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911" r="15697" b="-1"/>
          <a:stretch/>
        </p:blipFill>
        <p:spPr bwMode="auto">
          <a:xfrm>
            <a:off x="20" y="10"/>
            <a:ext cx="9143980" cy="3994473"/>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716248AD-805F-41BF-9B57-FC53E5B32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4911519"/>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77" name="Rectangle 76">
            <a:extLst>
              <a:ext uri="{FF2B5EF4-FFF2-40B4-BE49-F238E27FC236}">
                <a16:creationId xmlns:a16="http://schemas.microsoft.com/office/drawing/2014/main" id="{1F82758F-B2B3-4F0A-BB90-4BFFEDD16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99776" y="5256704"/>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2F9417D4-9283-5840-A020-98F98DDFDA76}"/>
              </a:ext>
            </a:extLst>
          </p:cNvPr>
          <p:cNvSpPr>
            <a:spLocks noGrp="1"/>
          </p:cNvSpPr>
          <p:nvPr>
            <p:ph type="body" sz="quarter" idx="10"/>
          </p:nvPr>
        </p:nvSpPr>
        <p:spPr>
          <a:xfrm>
            <a:off x="3971869" y="4495466"/>
            <a:ext cx="4545767" cy="1536192"/>
          </a:xfrm>
        </p:spPr>
        <p:txBody>
          <a:bodyPr vert="horz" lIns="91440" tIns="45720" rIns="91440" bIns="45720" rtlCol="0" anchor="ctr">
            <a:normAutofit/>
          </a:bodyPr>
          <a:lstStyle/>
          <a:p>
            <a:pPr marL="0" indent="-228600" defTabSz="914400"/>
            <a:r>
              <a:rPr lang="en-US" sz="1600">
                <a:latin typeface="+mn-lt"/>
                <a:cs typeface="+mn-cs"/>
              </a:rPr>
              <a:t>Watch here [3.44mims] </a:t>
            </a:r>
            <a:r>
              <a:rPr lang="en-US" sz="1600">
                <a:latin typeface="+mn-lt"/>
                <a:cs typeface="+mn-cs"/>
                <a:hlinkClick r:id="rId3"/>
              </a:rPr>
              <a:t>https://www.youtube.com/watch?v=6QmP4oTFeac&amp;feature=youtu.be</a:t>
            </a:r>
            <a:endParaRPr lang="en-US" sz="1600">
              <a:latin typeface="+mn-lt"/>
              <a:cs typeface="+mn-cs"/>
            </a:endParaRPr>
          </a:p>
          <a:p>
            <a:pPr marL="0" indent="-228600" defTabSz="914400"/>
            <a:endParaRPr lang="en-US" sz="1600">
              <a:latin typeface="+mn-lt"/>
              <a:cs typeface="+mn-cs"/>
            </a:endParaRPr>
          </a:p>
        </p:txBody>
      </p:sp>
      <p:pic>
        <p:nvPicPr>
          <p:cNvPr id="9" name="Picture 8">
            <a:extLst>
              <a:ext uri="{FF2B5EF4-FFF2-40B4-BE49-F238E27FC236}">
                <a16:creationId xmlns:a16="http://schemas.microsoft.com/office/drawing/2014/main" id="{62FD3C43-97AC-B149-958C-384A14BBE488}"/>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28" y="226613"/>
            <a:ext cx="2375452" cy="646330"/>
          </a:xfrm>
          <a:prstGeom prst="rect">
            <a:avLst/>
          </a:prstGeom>
        </p:spPr>
      </p:pic>
    </p:spTree>
    <p:extLst>
      <p:ext uri="{BB962C8B-B14F-4D97-AF65-F5344CB8AC3E}">
        <p14:creationId xmlns:p14="http://schemas.microsoft.com/office/powerpoint/2010/main" val="3501908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874214-7C51-4697-A676-BA7B9F1CB201}"/>
              </a:ext>
            </a:extLst>
          </p:cNvPr>
          <p:cNvSpPr>
            <a:spLocks noGrp="1"/>
          </p:cNvSpPr>
          <p:nvPr>
            <p:ph type="title"/>
          </p:nvPr>
        </p:nvSpPr>
        <p:spPr>
          <a:xfrm>
            <a:off x="234462" y="191881"/>
            <a:ext cx="3244829" cy="1676603"/>
          </a:xfrm>
        </p:spPr>
        <p:txBody>
          <a:bodyPr vert="horz" lIns="91440" tIns="45720" rIns="91440" bIns="45720" rtlCol="0" anchor="ctr">
            <a:normAutofit/>
          </a:bodyPr>
          <a:lstStyle/>
          <a:p>
            <a:pPr defTabSz="914400"/>
            <a:r>
              <a:rPr lang="en-US" sz="4400" dirty="0">
                <a:solidFill>
                  <a:schemeClr val="tx2"/>
                </a:solidFill>
                <a:latin typeface="+mj-lt"/>
                <a:cs typeface="+mj-cs"/>
              </a:rPr>
              <a:t>5.4 Activity</a:t>
            </a:r>
          </a:p>
        </p:txBody>
      </p:sp>
      <p:sp>
        <p:nvSpPr>
          <p:cNvPr id="4" name="Text Placeholder 3">
            <a:extLst>
              <a:ext uri="{FF2B5EF4-FFF2-40B4-BE49-F238E27FC236}">
                <a16:creationId xmlns:a16="http://schemas.microsoft.com/office/drawing/2014/main" id="{CCDF3DF3-A696-47C0-A187-45926CBA8A80}"/>
              </a:ext>
            </a:extLst>
          </p:cNvPr>
          <p:cNvSpPr>
            <a:spLocks noGrp="1"/>
          </p:cNvSpPr>
          <p:nvPr>
            <p:ph type="body" sz="quarter" idx="10"/>
          </p:nvPr>
        </p:nvSpPr>
        <p:spPr>
          <a:xfrm>
            <a:off x="234462" y="1430215"/>
            <a:ext cx="2990835" cy="5345723"/>
          </a:xfrm>
        </p:spPr>
        <p:txBody>
          <a:bodyPr vert="horz" lIns="91440" tIns="45720" rIns="91440" bIns="45720" rtlCol="0">
            <a:normAutofit fontScale="92500" lnSpcReduction="20000"/>
          </a:bodyPr>
          <a:lstStyle/>
          <a:p>
            <a:pPr marL="0" indent="0" defTabSz="914400">
              <a:lnSpc>
                <a:spcPct val="120000"/>
              </a:lnSpc>
              <a:buNone/>
            </a:pPr>
            <a:r>
              <a:rPr lang="en-AU" dirty="0"/>
              <a:t>As part of this week's excursion, complete the worksheet in accordance with the content requested to the best of your ability. You will need to undertake some online research and observations in person. </a:t>
            </a:r>
          </a:p>
          <a:p>
            <a:pPr marL="0" indent="0" defTabSz="914400">
              <a:lnSpc>
                <a:spcPct val="120000"/>
              </a:lnSpc>
              <a:buNone/>
            </a:pPr>
            <a:endParaRPr lang="en-AU" dirty="0"/>
          </a:p>
          <a:p>
            <a:pPr marL="0" indent="0" defTabSz="914400">
              <a:lnSpc>
                <a:spcPct val="120000"/>
              </a:lnSpc>
              <a:buNone/>
            </a:pPr>
            <a:r>
              <a:rPr lang="en-AU" dirty="0"/>
              <a:t>This activity will help prepare you for your first and second assessments and you will make use of techniques required for your other assessments.</a:t>
            </a:r>
            <a:endParaRPr lang="en-US" sz="1600" dirty="0">
              <a:latin typeface="+mn-lt"/>
              <a:cs typeface="+mn-cs"/>
            </a:endParaRPr>
          </a:p>
        </p:txBody>
      </p:sp>
      <p:pic>
        <p:nvPicPr>
          <p:cNvPr id="2" name="Picture 1">
            <a:extLst>
              <a:ext uri="{FF2B5EF4-FFF2-40B4-BE49-F238E27FC236}">
                <a16:creationId xmlns:a16="http://schemas.microsoft.com/office/drawing/2014/main" id="{A907D2D7-E904-3A4C-A906-C377470D6CB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3479292" y="10"/>
            <a:ext cx="5664708" cy="6857990"/>
          </a:xfrm>
          <a:prstGeom prst="rect">
            <a:avLst/>
          </a:prstGeom>
          <a:effectLst/>
        </p:spPr>
      </p:pic>
      <p:pic>
        <p:nvPicPr>
          <p:cNvPr id="8" name="Picture 7">
            <a:extLst>
              <a:ext uri="{FF2B5EF4-FFF2-40B4-BE49-F238E27FC236}">
                <a16:creationId xmlns:a16="http://schemas.microsoft.com/office/drawing/2014/main" id="{3D02CEDA-1C01-A74E-B86E-AA729D9FF309}"/>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Tree>
    <p:extLst>
      <p:ext uri="{BB962C8B-B14F-4D97-AF65-F5344CB8AC3E}">
        <p14:creationId xmlns:p14="http://schemas.microsoft.com/office/powerpoint/2010/main" val="2596946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 indoor, person, girl&#10;&#10;Description automatically generated">
            <a:extLst>
              <a:ext uri="{FF2B5EF4-FFF2-40B4-BE49-F238E27FC236}">
                <a16:creationId xmlns:a16="http://schemas.microsoft.com/office/drawing/2014/main" id="{9E84115C-DF91-894F-9D12-FF5908D1A93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4666928"/>
          </a:xfrm>
          <a:prstGeom prst="rect">
            <a:avLst/>
          </a:prstGeom>
        </p:spPr>
      </p:pic>
      <p:pic>
        <p:nvPicPr>
          <p:cNvPr id="10" name="Picture 9">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t="51657"/>
          <a:stretch/>
        </p:blipFill>
        <p:spPr>
          <a:xfrm>
            <a:off x="0" y="3542616"/>
            <a:ext cx="9144000" cy="3315384"/>
          </a:xfrm>
          <a:prstGeom prst="rect">
            <a:avLst/>
          </a:prstGeom>
        </p:spPr>
      </p:pic>
      <p:sp>
        <p:nvSpPr>
          <p:cNvPr id="12" name="Oval 11">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97BD00E-2199-ED48-8390-A673A2EC3C58}"/>
              </a:ext>
            </a:extLst>
          </p:cNvPr>
          <p:cNvSpPr>
            <a:spLocks noGrp="1"/>
          </p:cNvSpPr>
          <p:nvPr>
            <p:ph type="title"/>
          </p:nvPr>
        </p:nvSpPr>
        <p:spPr>
          <a:xfrm>
            <a:off x="292105" y="4669417"/>
            <a:ext cx="1846375" cy="1509931"/>
          </a:xfrm>
        </p:spPr>
        <p:txBody>
          <a:bodyPr vert="horz" lIns="91440" tIns="45720" rIns="91440" bIns="45720" rtlCol="0" anchor="ctr">
            <a:normAutofit/>
          </a:bodyPr>
          <a:lstStyle/>
          <a:p>
            <a:pPr defTabSz="914400"/>
            <a:r>
              <a:rPr lang="en-US" sz="3500" dirty="0">
                <a:solidFill>
                  <a:schemeClr val="tx2"/>
                </a:solidFill>
                <a:latin typeface="+mj-lt"/>
                <a:cs typeface="+mj-cs"/>
              </a:rPr>
              <a:t>5.5 Activity</a:t>
            </a:r>
          </a:p>
        </p:txBody>
      </p:sp>
      <p:sp>
        <p:nvSpPr>
          <p:cNvPr id="4" name="Text Placeholder 3">
            <a:extLst>
              <a:ext uri="{FF2B5EF4-FFF2-40B4-BE49-F238E27FC236}">
                <a16:creationId xmlns:a16="http://schemas.microsoft.com/office/drawing/2014/main" id="{FADC5C4E-64F0-7A47-A007-F6E8DF6C2319}"/>
              </a:ext>
            </a:extLst>
          </p:cNvPr>
          <p:cNvSpPr>
            <a:spLocks noGrp="1"/>
          </p:cNvSpPr>
          <p:nvPr>
            <p:ph type="body" sz="quarter" idx="10"/>
          </p:nvPr>
        </p:nvSpPr>
        <p:spPr>
          <a:xfrm>
            <a:off x="1899139" y="4666938"/>
            <a:ext cx="7362072" cy="1509935"/>
          </a:xfrm>
        </p:spPr>
        <p:txBody>
          <a:bodyPr vert="horz" lIns="91440" tIns="45720" rIns="91440" bIns="45720" rtlCol="0" anchor="ctr">
            <a:noAutofit/>
          </a:bodyPr>
          <a:lstStyle/>
          <a:p>
            <a:pPr indent="-228600" defTabSz="914400"/>
            <a:r>
              <a:rPr lang="en-US" sz="1800" dirty="0">
                <a:solidFill>
                  <a:srgbClr val="000000"/>
                </a:solidFill>
                <a:latin typeface="+mn-lt"/>
                <a:cs typeface="+mn-cs"/>
              </a:rPr>
              <a:t>After you've completed Activity 5.4, create a summary noting which concept you chose to research (cafe, Thai restaurant, burger bars etc.)</a:t>
            </a:r>
          </a:p>
          <a:p>
            <a:pPr indent="-228600" defTabSz="914400"/>
            <a:r>
              <a:rPr lang="en-US" sz="1800" dirty="0">
                <a:solidFill>
                  <a:srgbClr val="000000"/>
                </a:solidFill>
                <a:latin typeface="+mn-lt"/>
                <a:cs typeface="+mn-cs"/>
              </a:rPr>
              <a:t>Which of the venues you thought was the most successful explaining your reasons including comment on direct and indirect competition. </a:t>
            </a:r>
          </a:p>
          <a:p>
            <a:pPr indent="-228600" defTabSz="914400"/>
            <a:r>
              <a:rPr lang="en-US" sz="1800" dirty="0">
                <a:solidFill>
                  <a:srgbClr val="000000"/>
                </a:solidFill>
                <a:latin typeface="+mn-lt"/>
                <a:cs typeface="+mn-cs"/>
              </a:rPr>
              <a:t>Ensure to add the activity worksheet (5.4) as an attachment and include images to support your content. We will discuss these at the start of our next class.</a:t>
            </a:r>
          </a:p>
        </p:txBody>
      </p:sp>
      <p:pic>
        <p:nvPicPr>
          <p:cNvPr id="8" name="Picture 7">
            <a:extLst>
              <a:ext uri="{FF2B5EF4-FFF2-40B4-BE49-F238E27FC236}">
                <a16:creationId xmlns:a16="http://schemas.microsoft.com/office/drawing/2014/main" id="{C4EA0CCA-8E88-3348-896A-F91E79277796}"/>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Tree>
    <p:extLst>
      <p:ext uri="{BB962C8B-B14F-4D97-AF65-F5344CB8AC3E}">
        <p14:creationId xmlns:p14="http://schemas.microsoft.com/office/powerpoint/2010/main" val="762300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street in front of a building&#10;&#10;Description automatically generated">
            <a:extLst>
              <a:ext uri="{FF2B5EF4-FFF2-40B4-BE49-F238E27FC236}">
                <a16:creationId xmlns:a16="http://schemas.microsoft.com/office/drawing/2014/main" id="{7B299AAA-5FFC-5748-A886-D87A079342C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1" y="10"/>
            <a:ext cx="9144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1" y="2463131"/>
            <a:ext cx="4512879" cy="4394869"/>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68580" tIns="34290" rIns="68580" bIns="34290" rtlCol="0" anchor="t">
            <a:normAutofit/>
          </a:bodyPr>
          <a:lstStyle/>
          <a:p>
            <a:pPr algn="ctr">
              <a:spcAft>
                <a:spcPts val="750"/>
              </a:spcAft>
              <a:buClr>
                <a:schemeClr val="tx1"/>
              </a:buClr>
              <a:buSzPct val="100000"/>
            </a:pPr>
            <a:endParaRPr lang="en-US" sz="1200" cap="all"/>
          </a:p>
        </p:txBody>
      </p:sp>
      <p:sp>
        <p:nvSpPr>
          <p:cNvPr id="2" name="Title 1">
            <a:extLst>
              <a:ext uri="{FF2B5EF4-FFF2-40B4-BE49-F238E27FC236}">
                <a16:creationId xmlns:a16="http://schemas.microsoft.com/office/drawing/2014/main" id="{D863328E-5217-364E-AB29-726D080977E6}"/>
              </a:ext>
            </a:extLst>
          </p:cNvPr>
          <p:cNvSpPr>
            <a:spLocks noGrp="1"/>
          </p:cNvSpPr>
          <p:nvPr>
            <p:ph type="title"/>
          </p:nvPr>
        </p:nvSpPr>
        <p:spPr>
          <a:xfrm>
            <a:off x="168875" y="2760962"/>
            <a:ext cx="3799444" cy="1404808"/>
          </a:xfrm>
        </p:spPr>
        <p:txBody>
          <a:bodyPr vert="horz" lIns="91440" tIns="45720" rIns="91440" bIns="45720" rtlCol="0" anchor="ctr">
            <a:normAutofit/>
          </a:bodyPr>
          <a:lstStyle/>
          <a:p>
            <a:pPr algn="ctr" defTabSz="914400"/>
            <a:r>
              <a:rPr lang="en-US" sz="2200" kern="1200" dirty="0">
                <a:solidFill>
                  <a:schemeClr val="tx2"/>
                </a:solidFill>
                <a:latin typeface="+mj-lt"/>
                <a:ea typeface="+mj-ea"/>
                <a:cs typeface="+mj-cs"/>
              </a:rPr>
              <a:t>Activity 5.6</a:t>
            </a:r>
            <a:br>
              <a:rPr lang="en-US" sz="2200" kern="1200" dirty="0">
                <a:solidFill>
                  <a:schemeClr val="tx2"/>
                </a:solidFill>
                <a:latin typeface="+mj-lt"/>
                <a:ea typeface="+mj-ea"/>
                <a:cs typeface="+mj-cs"/>
              </a:rPr>
            </a:br>
            <a:r>
              <a:rPr lang="en-US" sz="2200" kern="1200" dirty="0">
                <a:solidFill>
                  <a:schemeClr val="tx2"/>
                </a:solidFill>
                <a:latin typeface="+mj-lt"/>
                <a:ea typeface="+mj-ea"/>
                <a:cs typeface="+mj-cs"/>
              </a:rPr>
              <a:t>Getting to know Brooklyn in New York….</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95115" y="4226880"/>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4C858EF-7A67-3442-88B2-08E05AE2FC34}"/>
              </a:ext>
            </a:extLst>
          </p:cNvPr>
          <p:cNvSpPr>
            <a:spLocks noGrp="1"/>
          </p:cNvSpPr>
          <p:nvPr>
            <p:ph type="body" sz="quarter" idx="10"/>
          </p:nvPr>
        </p:nvSpPr>
        <p:spPr>
          <a:xfrm>
            <a:off x="71021" y="4374207"/>
            <a:ext cx="4287915" cy="1964879"/>
          </a:xfrm>
        </p:spPr>
        <p:txBody>
          <a:bodyPr vert="horz" lIns="91440" tIns="45720" rIns="91440" bIns="45720" rtlCol="0" anchor="ctr">
            <a:normAutofit fontScale="92500" lnSpcReduction="20000"/>
          </a:bodyPr>
          <a:lstStyle/>
          <a:p>
            <a:pPr marL="0" indent="0" defTabSz="914400">
              <a:buNone/>
            </a:pPr>
            <a:r>
              <a:rPr lang="en-AU" dirty="0"/>
              <a:t>This is your opportunity to start researching the characteristics of the Brooklyn area in preparation for your second assessment...</a:t>
            </a:r>
          </a:p>
          <a:p>
            <a:pPr marL="0" indent="0" defTabSz="914400">
              <a:buNone/>
            </a:pPr>
            <a:endParaRPr lang="en-US" sz="1575" dirty="0">
              <a:hlinkClick r:id="rId3"/>
            </a:endParaRPr>
          </a:p>
          <a:p>
            <a:pPr indent="-228600" defTabSz="914400"/>
            <a:r>
              <a:rPr lang="en-US" sz="1575" dirty="0">
                <a:latin typeface="+mn-lt"/>
                <a:cs typeface="+mn-cs"/>
                <a:hlinkClick r:id="rId3"/>
              </a:rPr>
              <a:t>https://icms.padlet.org/nassima_kennedy1/7zx10bxemsm3ychq</a:t>
            </a:r>
            <a:endParaRPr lang="en-US" sz="1575" dirty="0">
              <a:latin typeface="+mn-lt"/>
              <a:cs typeface="+mn-cs"/>
            </a:endParaRPr>
          </a:p>
          <a:p>
            <a:pPr indent="-228600" defTabSz="914400"/>
            <a:r>
              <a:rPr lang="en-US" sz="1575" dirty="0">
                <a:latin typeface="+mn-lt"/>
                <a:cs typeface="+mn-cs"/>
              </a:rPr>
              <a:t>Password: HOS303A</a:t>
            </a:r>
          </a:p>
        </p:txBody>
      </p:sp>
      <p:pic>
        <p:nvPicPr>
          <p:cNvPr id="8" name="Picture 7">
            <a:extLst>
              <a:ext uri="{FF2B5EF4-FFF2-40B4-BE49-F238E27FC236}">
                <a16:creationId xmlns:a16="http://schemas.microsoft.com/office/drawing/2014/main" id="{805434D2-8B5F-3F4E-83B6-60FB69CD8E7B}"/>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191881"/>
            <a:ext cx="2375452" cy="646330"/>
          </a:xfrm>
          <a:prstGeom prst="rect">
            <a:avLst/>
          </a:prstGeom>
        </p:spPr>
      </p:pic>
      <p:sp>
        <p:nvSpPr>
          <p:cNvPr id="6" name="TextBox 5">
            <a:extLst>
              <a:ext uri="{FF2B5EF4-FFF2-40B4-BE49-F238E27FC236}">
                <a16:creationId xmlns:a16="http://schemas.microsoft.com/office/drawing/2014/main" id="{825EF9AA-8298-AB46-8D60-C595DB1643FA}"/>
              </a:ext>
            </a:extLst>
          </p:cNvPr>
          <p:cNvSpPr txBox="1"/>
          <p:nvPr/>
        </p:nvSpPr>
        <p:spPr>
          <a:xfrm>
            <a:off x="7119891" y="4873841"/>
            <a:ext cx="184731" cy="369332"/>
          </a:xfrm>
          <a:prstGeom prst="rect">
            <a:avLst/>
          </a:prstGeom>
          <a:noFill/>
        </p:spPr>
        <p:txBody>
          <a:bodyPr wrap="none" rtlCol="0">
            <a:spAutoFit/>
          </a:bodyPr>
          <a:lstStyle/>
          <a:p>
            <a:endParaRPr lang="en-AU" dirty="0"/>
          </a:p>
        </p:txBody>
      </p:sp>
    </p:spTree>
    <p:extLst>
      <p:ext uri="{BB962C8B-B14F-4D97-AF65-F5344CB8AC3E}">
        <p14:creationId xmlns:p14="http://schemas.microsoft.com/office/powerpoint/2010/main" val="3052607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716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256540"/>
            <a:ext cx="877824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768204"/>
            <a:ext cx="4800600" cy="0"/>
          </a:xfrm>
          <a:prstGeom prst="line">
            <a:avLst/>
          </a:prstGeom>
          <a:ln>
            <a:solidFill>
              <a:srgbClr val="71625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B6DCFAD-F47B-9844-B708-0BDE0E3B7BC8}"/>
              </a:ext>
            </a:extLst>
          </p:cNvPr>
          <p:cNvSpPr>
            <a:spLocks noGrp="1"/>
          </p:cNvSpPr>
          <p:nvPr>
            <p:ph type="title"/>
          </p:nvPr>
        </p:nvSpPr>
        <p:spPr>
          <a:xfrm>
            <a:off x="832485" y="4277356"/>
            <a:ext cx="7475220" cy="1560320"/>
          </a:xfrm>
        </p:spPr>
        <p:txBody>
          <a:bodyPr vert="horz" lIns="91440" tIns="45720" rIns="91440" bIns="45720" rtlCol="0" anchor="b">
            <a:normAutofit/>
          </a:bodyPr>
          <a:lstStyle/>
          <a:p>
            <a:pPr algn="ctr" defTabSz="914400"/>
            <a:r>
              <a:rPr lang="en-US" sz="5000" dirty="0">
                <a:solidFill>
                  <a:schemeClr val="tx2"/>
                </a:solidFill>
                <a:latin typeface="+mj-lt"/>
                <a:cs typeface="+mj-cs"/>
              </a:rPr>
              <a:t>Questions…</a:t>
            </a:r>
          </a:p>
        </p:txBody>
      </p:sp>
      <p:pic>
        <p:nvPicPr>
          <p:cNvPr id="5" name="Picture 4" descr="A picture containing table, sitting, small, laying&#10;&#10;Description automatically generated">
            <a:extLst>
              <a:ext uri="{FF2B5EF4-FFF2-40B4-BE49-F238E27FC236}">
                <a16:creationId xmlns:a16="http://schemas.microsoft.com/office/drawing/2014/main" id="{18B2C4AE-ECE2-344F-9B37-A1DE3F48E06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2880" y="256540"/>
            <a:ext cx="8778240" cy="3764276"/>
          </a:xfrm>
          <a:prstGeom prst="rect">
            <a:avLst/>
          </a:prstGeom>
        </p:spPr>
      </p:pic>
      <p:pic>
        <p:nvPicPr>
          <p:cNvPr id="11" name="Picture 10">
            <a:extLst>
              <a:ext uri="{FF2B5EF4-FFF2-40B4-BE49-F238E27FC236}">
                <a16:creationId xmlns:a16="http://schemas.microsoft.com/office/drawing/2014/main" id="{14ABE17D-E86A-7646-9BE5-24B3AB5EC49E}"/>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520359"/>
            <a:ext cx="2375452" cy="646330"/>
          </a:xfrm>
          <a:prstGeom prst="rect">
            <a:avLst/>
          </a:prstGeom>
        </p:spPr>
      </p:pic>
    </p:spTree>
    <p:extLst>
      <p:ext uri="{BB962C8B-B14F-4D97-AF65-F5344CB8AC3E}">
        <p14:creationId xmlns:p14="http://schemas.microsoft.com/office/powerpoint/2010/main" val="1752990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54D376-7060-4491-9779-FC35E62F3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216F87-EC51-BC46-A4F5-94E803358BCB}"/>
              </a:ext>
            </a:extLst>
          </p:cNvPr>
          <p:cNvSpPr>
            <a:spLocks noGrp="1"/>
          </p:cNvSpPr>
          <p:nvPr>
            <p:ph type="title"/>
          </p:nvPr>
        </p:nvSpPr>
        <p:spPr>
          <a:xfrm>
            <a:off x="627506" y="5639588"/>
            <a:ext cx="7886700" cy="1114382"/>
          </a:xfrm>
        </p:spPr>
        <p:txBody>
          <a:bodyPr vert="horz" lIns="91440" tIns="45720" rIns="91440" bIns="45720" rtlCol="0" anchor="ctr">
            <a:normAutofit fontScale="90000"/>
          </a:bodyPr>
          <a:lstStyle/>
          <a:p>
            <a:pPr algn="ctr" defTabSz="914400"/>
            <a:r>
              <a:rPr lang="en-US" sz="3500" dirty="0">
                <a:solidFill>
                  <a:schemeClr val="tx2"/>
                </a:solidFill>
                <a:latin typeface="+mj-lt"/>
                <a:cs typeface="+mj-cs"/>
              </a:rPr>
              <a:t>Next Week…Restaurant Design</a:t>
            </a:r>
            <a:br>
              <a:rPr lang="en-US" sz="3500" dirty="0">
                <a:solidFill>
                  <a:schemeClr val="tx2"/>
                </a:solidFill>
                <a:latin typeface="+mj-lt"/>
                <a:cs typeface="+mj-cs"/>
              </a:rPr>
            </a:br>
            <a:r>
              <a:rPr lang="en-US" sz="1600" dirty="0">
                <a:solidFill>
                  <a:schemeClr val="tx2"/>
                </a:solidFill>
                <a:latin typeface="+mj-lt"/>
                <a:cs typeface="+mj-cs"/>
              </a:rPr>
              <a:t> </a:t>
            </a:r>
            <a:br>
              <a:rPr lang="en-US" sz="3500" dirty="0">
                <a:solidFill>
                  <a:schemeClr val="tx2"/>
                </a:solidFill>
                <a:latin typeface="+mj-lt"/>
                <a:cs typeface="+mj-cs"/>
              </a:rPr>
            </a:br>
            <a:r>
              <a:rPr lang="en-US" sz="2200" dirty="0">
                <a:solidFill>
                  <a:schemeClr val="tx2"/>
                </a:solidFill>
                <a:latin typeface="+mj-lt"/>
                <a:cs typeface="+mj-cs"/>
              </a:rPr>
              <a:t>Please complete Activity 6.1 before class</a:t>
            </a:r>
            <a:br>
              <a:rPr lang="en-US" sz="2200" dirty="0">
                <a:solidFill>
                  <a:schemeClr val="tx2"/>
                </a:solidFill>
                <a:latin typeface="+mj-lt"/>
                <a:cs typeface="+mj-cs"/>
              </a:rPr>
            </a:br>
            <a:r>
              <a:rPr lang="en-US" sz="2200" dirty="0">
                <a:solidFill>
                  <a:schemeClr val="tx2"/>
                </a:solidFill>
                <a:latin typeface="+mj-lt"/>
                <a:cs typeface="+mj-cs"/>
                <a:hlinkClick r:id="rId2"/>
              </a:rPr>
              <a:t>https://icms.padlet.org/nassima_kennedy1/22ghbe9yj7wox8er</a:t>
            </a:r>
            <a:br>
              <a:rPr lang="en-US" sz="2200" dirty="0">
                <a:solidFill>
                  <a:schemeClr val="tx2"/>
                </a:solidFill>
                <a:latin typeface="+mj-lt"/>
                <a:cs typeface="+mj-cs"/>
              </a:rPr>
            </a:br>
            <a:r>
              <a:rPr lang="en-US" sz="2200" dirty="0">
                <a:solidFill>
                  <a:schemeClr val="tx2"/>
                </a:solidFill>
                <a:latin typeface="+mj-lt"/>
                <a:cs typeface="+mj-cs"/>
              </a:rPr>
              <a:t>Password: HOS303A</a:t>
            </a:r>
            <a:br>
              <a:rPr lang="en-US" sz="3500" dirty="0">
                <a:solidFill>
                  <a:schemeClr val="tx2"/>
                </a:solidFill>
                <a:latin typeface="+mj-lt"/>
                <a:cs typeface="+mj-cs"/>
              </a:rPr>
            </a:br>
            <a:endParaRPr lang="en-US" sz="3500" dirty="0">
              <a:solidFill>
                <a:schemeClr val="tx2"/>
              </a:solidFill>
              <a:latin typeface="+mj-lt"/>
              <a:cs typeface="+mj-cs"/>
            </a:endParaRPr>
          </a:p>
        </p:txBody>
      </p:sp>
      <p:pic>
        <p:nvPicPr>
          <p:cNvPr id="5" name="Picture 4" descr="A room filled with furniture and a large window&#10;&#10;Description automatically generated">
            <a:extLst>
              <a:ext uri="{FF2B5EF4-FFF2-40B4-BE49-F238E27FC236}">
                <a16:creationId xmlns:a16="http://schemas.microsoft.com/office/drawing/2014/main" id="{6A3D3E5D-6FDD-2B4A-8D27-3E8AFDC0C6E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9143980" cy="5014697"/>
          </a:xfrm>
          <a:prstGeom prst="rect">
            <a:avLst/>
          </a:prstGeom>
        </p:spPr>
      </p:pic>
      <p:sp>
        <p:nvSpPr>
          <p:cNvPr id="6" name="Rectangle 5">
            <a:extLst>
              <a:ext uri="{FF2B5EF4-FFF2-40B4-BE49-F238E27FC236}">
                <a16:creationId xmlns:a16="http://schemas.microsoft.com/office/drawing/2014/main" id="{321F0DCA-E00A-4A4A-900D-D324B41F298F}"/>
              </a:ext>
            </a:extLst>
          </p:cNvPr>
          <p:cNvSpPr/>
          <p:nvPr/>
        </p:nvSpPr>
        <p:spPr>
          <a:xfrm>
            <a:off x="1358283" y="4201331"/>
            <a:ext cx="6924583" cy="646331"/>
          </a:xfrm>
          <a:prstGeom prst="rect">
            <a:avLst/>
          </a:prstGeom>
          <a:solidFill>
            <a:schemeClr val="bg1">
              <a:alpha val="58000"/>
            </a:schemeClr>
          </a:solidFill>
        </p:spPr>
        <p:txBody>
          <a:bodyPr wrap="square">
            <a:spAutoFit/>
          </a:bodyPr>
          <a:lstStyle/>
          <a:p>
            <a:pPr algn="ctr"/>
            <a:r>
              <a:rPr lang="en-AU" dirty="0"/>
              <a:t>Think of a restaurant décor you particularly enjoyed and explain what you liked about it.</a:t>
            </a:r>
          </a:p>
        </p:txBody>
      </p:sp>
      <p:pic>
        <p:nvPicPr>
          <p:cNvPr id="9" name="Picture 8">
            <a:extLst>
              <a:ext uri="{FF2B5EF4-FFF2-40B4-BE49-F238E27FC236}">
                <a16:creationId xmlns:a16="http://schemas.microsoft.com/office/drawing/2014/main" id="{DF5F4614-5D82-254B-8D92-918F05D18952}"/>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9" y="520359"/>
            <a:ext cx="2375452" cy="646330"/>
          </a:xfrm>
          <a:prstGeom prst="rect">
            <a:avLst/>
          </a:prstGeom>
        </p:spPr>
      </p:pic>
    </p:spTree>
    <p:extLst>
      <p:ext uri="{BB962C8B-B14F-4D97-AF65-F5344CB8AC3E}">
        <p14:creationId xmlns:p14="http://schemas.microsoft.com/office/powerpoint/2010/main" val="2238975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0323" y="0"/>
            <a:ext cx="470367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flipH="1">
            <a:off x="0" y="0"/>
            <a:ext cx="9144000" cy="6858000"/>
          </a:xfrm>
          <a:prstGeom prst="rect">
            <a:avLst/>
          </a:prstGeom>
        </p:spPr>
      </p:pic>
      <p:sp>
        <p:nvSpPr>
          <p:cNvPr id="2" name="Title 1"/>
          <p:cNvSpPr>
            <a:spLocks noGrp="1"/>
          </p:cNvSpPr>
          <p:nvPr>
            <p:ph type="title" idx="4294967295"/>
          </p:nvPr>
        </p:nvSpPr>
        <p:spPr>
          <a:xfrm>
            <a:off x="603748" y="798445"/>
            <a:ext cx="3602727" cy="1311664"/>
          </a:xfrm>
        </p:spPr>
        <p:txBody>
          <a:bodyPr vert="horz" lIns="91440" tIns="45720" rIns="91440" bIns="45720" rtlCol="0" anchor="ctr">
            <a:normAutofit/>
          </a:bodyPr>
          <a:lstStyle/>
          <a:p>
            <a:r>
              <a:rPr lang="en-US" dirty="0">
                <a:solidFill>
                  <a:srgbClr val="000000"/>
                </a:solidFill>
              </a:rPr>
              <a:t>Sources</a:t>
            </a:r>
          </a:p>
        </p:txBody>
      </p:sp>
      <p:sp>
        <p:nvSpPr>
          <p:cNvPr id="3" name="Content Placeholder 2"/>
          <p:cNvSpPr>
            <a:spLocks noGrp="1"/>
          </p:cNvSpPr>
          <p:nvPr>
            <p:ph type="body" sz="quarter" idx="4294967295"/>
          </p:nvPr>
        </p:nvSpPr>
        <p:spPr>
          <a:xfrm>
            <a:off x="603747" y="2272143"/>
            <a:ext cx="3530103" cy="3788830"/>
          </a:xfrm>
        </p:spPr>
        <p:txBody>
          <a:bodyPr vert="horz" lIns="91440" tIns="45720" rIns="91440" bIns="45720" rtlCol="0" anchor="ctr">
            <a:normAutofit/>
          </a:bodyPr>
          <a:lstStyle/>
          <a:p>
            <a:endParaRPr lang="en-US" sz="1700">
              <a:solidFill>
                <a:srgbClr val="000000"/>
              </a:solidFill>
            </a:endParaRPr>
          </a:p>
          <a:p>
            <a:r>
              <a:rPr lang="en-US" sz="1700">
                <a:solidFill>
                  <a:srgbClr val="000000"/>
                </a:solidFill>
              </a:rPr>
              <a:t>Restaurant Competitive Analysis (n.d). </a:t>
            </a:r>
            <a:r>
              <a:rPr lang="en-US" sz="1700" i="1">
                <a:solidFill>
                  <a:srgbClr val="000000"/>
                </a:solidFill>
              </a:rPr>
              <a:t>RestoHub</a:t>
            </a:r>
            <a:r>
              <a:rPr lang="en-US" sz="1700">
                <a:solidFill>
                  <a:srgbClr val="000000"/>
                </a:solidFill>
              </a:rPr>
              <a:t>. Retrieved from </a:t>
            </a:r>
            <a:r>
              <a:rPr lang="en-US" sz="1700">
                <a:solidFill>
                  <a:srgbClr val="000000"/>
                </a:solidFill>
                <a:hlinkClick r:id="rId4"/>
              </a:rPr>
              <a:t>https://www.restohub.org/operations/planning/restaurant-competitive-analysis/</a:t>
            </a:r>
            <a:endParaRPr lang="en-US" sz="1700">
              <a:solidFill>
                <a:srgbClr val="000000"/>
              </a:solidFill>
            </a:endParaRPr>
          </a:p>
          <a:p>
            <a:r>
              <a:rPr lang="en-US" sz="1700">
                <a:solidFill>
                  <a:srgbClr val="000000"/>
                </a:solidFill>
              </a:rPr>
              <a:t>Walker, J. R. (2017). The restaurant : from concept to operation. [Book] (8th ed.). John Wiley </a:t>
            </a:r>
          </a:p>
          <a:p>
            <a:r>
              <a:rPr lang="en-US" sz="1700">
                <a:solidFill>
                  <a:srgbClr val="000000"/>
                </a:solidFill>
              </a:rPr>
              <a:t>Walker, J. R. (2014). The restaurant : from concept to operation. [Book] (7th ed.). John Wiley </a:t>
            </a:r>
          </a:p>
        </p:txBody>
      </p:sp>
      <p:sp>
        <p:nvSpPr>
          <p:cNvPr id="20"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6" y="590635"/>
            <a:ext cx="4108564"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pic>
        <p:nvPicPr>
          <p:cNvPr id="4" name="Picture 1" descr="BBM.jp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auto">
          <a:xfrm>
            <a:off x="5169988" y="770037"/>
            <a:ext cx="3974012"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368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0" dirty="0"/>
              <a:t>Thank you</a:t>
            </a:r>
            <a:br>
              <a:rPr lang="en-US" b="0" dirty="0"/>
            </a:br>
            <a:r>
              <a:rPr lang="en-US" b="0" dirty="0"/>
              <a:t>What questions do you have?...</a:t>
            </a:r>
          </a:p>
        </p:txBody>
      </p:sp>
      <p:sp>
        <p:nvSpPr>
          <p:cNvPr id="3" name="Title 1"/>
          <p:cNvSpPr txBox="1">
            <a:spLocks/>
          </p:cNvSpPr>
          <p:nvPr/>
        </p:nvSpPr>
        <p:spPr>
          <a:xfrm>
            <a:off x="631508" y="529526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algn="ctr"/>
            <a:endParaRPr lang="en-US" sz="3000" b="0" dirty="0"/>
          </a:p>
        </p:txBody>
      </p:sp>
      <p:sp>
        <p:nvSpPr>
          <p:cNvPr id="4" name="Rectangle 3">
            <a:extLst>
              <a:ext uri="{FF2B5EF4-FFF2-40B4-BE49-F238E27FC236}">
                <a16:creationId xmlns:a16="http://schemas.microsoft.com/office/drawing/2014/main" id="{FD6B752A-7305-D24E-B4C7-B6A16E11ACEA}"/>
              </a:ext>
            </a:extLst>
          </p:cNvPr>
          <p:cNvSpPr/>
          <p:nvPr/>
        </p:nvSpPr>
        <p:spPr>
          <a:xfrm>
            <a:off x="1927655" y="5380672"/>
            <a:ext cx="5869458" cy="1477328"/>
          </a:xfrm>
          <a:prstGeom prst="rect">
            <a:avLst/>
          </a:prstGeom>
        </p:spPr>
        <p:txBody>
          <a:bodyPr wrap="square">
            <a:spAutoFit/>
          </a:bodyPr>
          <a:lstStyle/>
          <a:p>
            <a:pPr algn="ctr"/>
            <a:r>
              <a:rPr lang="en-AU" sz="1000" dirty="0">
                <a:solidFill>
                  <a:schemeClr val="bg1"/>
                </a:solidFill>
                <a:latin typeface="Arial" panose="020B0604020202020204" pitchFamily="34" charset="0"/>
                <a:ea typeface="Calibri"/>
                <a:cs typeface="Arial" panose="020B0604020202020204" pitchFamily="34" charset="0"/>
              </a:rPr>
              <a:t>COMMONWEALTH OF AUSTRALIA</a:t>
            </a:r>
          </a:p>
          <a:p>
            <a:pPr algn="ctr"/>
            <a:r>
              <a:rPr lang="en-AU" sz="1000" dirty="0">
                <a:solidFill>
                  <a:schemeClr val="bg1"/>
                </a:solidFill>
                <a:latin typeface="Arial" panose="020B0604020202020204" pitchFamily="34" charset="0"/>
                <a:ea typeface="Calibri"/>
                <a:cs typeface="Arial" panose="020B0604020202020204" pitchFamily="34" charset="0"/>
              </a:rPr>
              <a:t>Copyright Regulations 1969</a:t>
            </a:r>
          </a:p>
          <a:p>
            <a:pPr algn="ctr"/>
            <a:r>
              <a:rPr lang="en-AU" sz="1000" dirty="0">
                <a:solidFill>
                  <a:schemeClr val="bg1"/>
                </a:solidFill>
                <a:latin typeface="Arial" panose="020B0604020202020204" pitchFamily="34" charset="0"/>
                <a:ea typeface="Calibri"/>
                <a:cs typeface="Arial" panose="020B0604020202020204" pitchFamily="34" charset="0"/>
              </a:rPr>
              <a:t>WARNING</a:t>
            </a:r>
          </a:p>
          <a:p>
            <a:pPr algn="ctr"/>
            <a:r>
              <a:rPr lang="en-AU" sz="1000" dirty="0">
                <a:solidFill>
                  <a:schemeClr val="bg1"/>
                </a:solidFill>
                <a:latin typeface="Arial" panose="020B0604020202020204" pitchFamily="34" charset="0"/>
                <a:ea typeface="Calibri"/>
                <a:cs typeface="Arial" panose="020B0604020202020204" pitchFamily="34" charset="0"/>
              </a:rPr>
              <a:t>This material has been reproduced and communicated to you by or on behalf of International College of Management, Sydney pursuant to Part VB of the Copyright Act 1968 (the Act).</a:t>
            </a:r>
          </a:p>
          <a:p>
            <a:pPr algn="ctr"/>
            <a:r>
              <a:rPr lang="en-AU" sz="1000" dirty="0">
                <a:solidFill>
                  <a:schemeClr val="bg1"/>
                </a:solidFill>
                <a:latin typeface="Arial" panose="020B0604020202020204" pitchFamily="34" charset="0"/>
                <a:ea typeface="Calibri"/>
                <a:cs typeface="Arial" panose="020B0604020202020204" pitchFamily="34" charset="0"/>
              </a:rPr>
              <a:t>The material in this communication may be subject to copyright under the Act. Any further reproduction or communication of this material by you may be the subject of copyright protection under the Act.</a:t>
            </a:r>
          </a:p>
          <a:p>
            <a:pPr algn="ctr"/>
            <a:r>
              <a:rPr lang="en-AU" sz="1000" dirty="0">
                <a:solidFill>
                  <a:schemeClr val="bg1"/>
                </a:solidFill>
                <a:latin typeface="Arial" panose="020B0604020202020204" pitchFamily="34" charset="0"/>
                <a:ea typeface="Calibri"/>
                <a:cs typeface="Arial" panose="020B0604020202020204" pitchFamily="34" charset="0"/>
              </a:rPr>
              <a:t>Do not remove this notice.</a:t>
            </a:r>
          </a:p>
        </p:txBody>
      </p:sp>
    </p:spTree>
    <p:extLst>
      <p:ext uri="{BB962C8B-B14F-4D97-AF65-F5344CB8AC3E}">
        <p14:creationId xmlns:p14="http://schemas.microsoft.com/office/powerpoint/2010/main" val="3303861630"/>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56A526470D2542940F31256110AA09" ma:contentTypeVersion="2" ma:contentTypeDescription="Create a new document." ma:contentTypeScope="" ma:versionID="04bbd759d20b8f26dca387ef5a33957e">
  <xsd:schema xmlns:xsd="http://www.w3.org/2001/XMLSchema" xmlns:xs="http://www.w3.org/2001/XMLSchema" xmlns:p="http://schemas.microsoft.com/office/2006/metadata/properties" xmlns:ns2="a338dfcc-dbb0-4b4e-9605-5ddebb6f465d" targetNamespace="http://schemas.microsoft.com/office/2006/metadata/properties" ma:root="true" ma:fieldsID="18dc7c8584c5a1bc680a4e13bbaf8b5e" ns2:_="">
    <xsd:import namespace="a338dfcc-dbb0-4b4e-9605-5ddebb6f465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38dfcc-dbb0-4b4e-9605-5ddebb6f46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21D074-0864-4C12-87F6-6D22E58D8E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38dfcc-dbb0-4b4e-9605-5ddebb6f4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24C9D-A4D4-4EA5-B76C-8491F2658EB9}">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BE02B31-F34B-4E18-8C84-0623F31763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762</Words>
  <Application>Microsoft Office PowerPoint</Application>
  <PresentationFormat>On-screen Show (4:3)</PresentationFormat>
  <Paragraphs>78</Paragraphs>
  <Slides>17</Slides>
  <Notes>4</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17</vt:i4>
      </vt:variant>
    </vt:vector>
  </HeadingPairs>
  <TitlesOfParts>
    <vt:vector size="25" baseType="lpstr">
      <vt:lpstr>Arial</vt:lpstr>
      <vt:lpstr>Calibri</vt:lpstr>
      <vt:lpstr>Calibri Light</vt:lpstr>
      <vt:lpstr>1_Custom Design</vt:lpstr>
      <vt:lpstr>2_Custom Design</vt:lpstr>
      <vt:lpstr>3_Custom Design</vt:lpstr>
      <vt:lpstr>5_Custom Design</vt:lpstr>
      <vt:lpstr>Custom Design</vt:lpstr>
      <vt:lpstr>PowerPoint Presentation</vt:lpstr>
      <vt:lpstr>International Restaurant Concepts Excursion</vt:lpstr>
      <vt:lpstr>Weekly Content</vt:lpstr>
      <vt:lpstr>PowerPoint Presentation</vt:lpstr>
      <vt:lpstr>What is a Competitor?</vt:lpstr>
      <vt:lpstr>Direct or Indirect Competition?</vt:lpstr>
      <vt:lpstr>Examples </vt:lpstr>
      <vt:lpstr>5.3 Pearls of Wisdom  “The importance of analysing your competition” with Bryn Evans</vt:lpstr>
      <vt:lpstr>Why Create a Competitor Analysis?</vt:lpstr>
      <vt:lpstr>5.1 Video: SWOT Analysis on Restaurant Business</vt:lpstr>
      <vt:lpstr>5.4 Activity</vt:lpstr>
      <vt:lpstr>5.5 Activity</vt:lpstr>
      <vt:lpstr>Activity 5.6 Getting to know Brooklyn in New York….</vt:lpstr>
      <vt:lpstr>Questions…</vt:lpstr>
      <vt:lpstr>Next Week…Restaurant Design   Please complete Activity 6.1 before class https://icms.padlet.org/nassima_kennedy1/22ghbe9yj7wox8er Password: HOS303A </vt:lpstr>
      <vt:lpstr>Sources</vt:lpstr>
      <vt:lpstr>Thank you What questions do you have?...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Nassima Kennedy</dc:creator>
  <cp:lastModifiedBy>Vuxuanquynh Nguyen</cp:lastModifiedBy>
  <cp:revision>1</cp:revision>
  <dcterms:created xsi:type="dcterms:W3CDTF">2020-10-12T21:36:01Z</dcterms:created>
  <dcterms:modified xsi:type="dcterms:W3CDTF">2021-12-16T13:08:31Z</dcterms:modified>
</cp:coreProperties>
</file>